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9"/>
    <p:restoredTop sz="96197"/>
  </p:normalViewPr>
  <p:slideViewPr>
    <p:cSldViewPr snapToGrid="0" snapToObjects="1">
      <p:cViewPr varScale="1">
        <p:scale>
          <a:sx n="68" d="100"/>
          <a:sy n="68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71C9A-4F9B-E84D-A472-7E66B389D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29EBEE-D1A5-9848-973A-F724CCD1C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E5C580-DC05-584D-9EAE-EDC97CC1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668938-CBD3-B147-B3F9-8FD0CCD1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CF9B3A-B9A1-9743-9760-A473E82C8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32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3DCB68-B086-AE45-B34D-28479EDE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155D16-C45C-A34B-AE28-1B77E3F43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084FCF-A2DB-8149-B366-0B32A413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99A594-ED7F-BF4B-9DCC-A6839616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593424-6AD6-4446-8D31-9B3923E4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6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F563DB-8CD4-9F4D-806E-7BDA391B6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A9CF4C-4472-324B-B7AF-8DE00169E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FA6D9D-F8D3-9446-A092-5BE99C31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47921F-7E1B-084F-910F-6E78C701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D17CC8-D259-7448-AB4D-23CAADDB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50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38807-BCC7-EF4F-88BC-93FE5245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68D28A-0D67-3340-9E60-09C0DF486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231FEC-74C1-0440-B7E3-C45F45C3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D9236-AD79-CE40-922D-89BDE5B8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751B9E-0BEE-404A-81F8-773D69F6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60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022CF-1F9C-994D-9C94-B919323B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845980-762F-AA44-A734-99A494527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D56240-1884-224D-97EA-A9E4E0E16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44901C-0F71-9E4D-87CA-C27477D6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085E5-A29B-B148-B508-2A62502E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02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7BA065-F28B-3F43-8DAB-EF4FB4F8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9FF39E-79E9-614C-86C6-1E9375D73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95CF8E-AC28-AF48-B592-E192AF4B1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5AF7B9-9E09-5748-B339-FAD9CC93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74018-742D-ED4B-B172-056CE75F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6E885-FC36-A046-9C9F-70AA4E7B6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93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54009-D3C4-6141-B33D-7793EB87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B0CA6D-AABF-A043-BE93-E609672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3FBCAF-728D-1745-9DDB-5324E58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B8E133-73F4-4A40-9798-D6BCE234E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C2A07B-6723-CC46-8CD6-19F7ED6F1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9A45236-43AF-EC44-BE61-E7183F17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1A2FC1-5FDA-7F49-87F6-A41A8A35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821ADE-1170-B947-8C0C-FD1DFFE3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58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C00AC-EFBB-6444-ABB4-03DCC49E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5C088B-B51F-714E-AAD6-4EBBC000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2D0B76-EA43-274A-B723-68B5EE5F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2D2DCF-FC10-D94F-94E9-FE77BC3C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0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F07694-286C-E14F-8179-6F0343F3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E5BD24-BAE7-2042-B636-659FA258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5B542C-1F01-BB40-B097-BD7F5875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08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6BD5D-6CD8-504A-809D-A78D3CAE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A3B625-15D0-4741-BB3A-9AD4F908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2750D5-9BE4-3C4D-84BE-DB54968B0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6397F9-5187-5E48-818D-969B3D5A7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2B7BEA-7272-CC48-829E-20A37A92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9707D-A0C0-1749-B4A2-E512B5B4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12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716F4-7DBD-3B4E-817C-A702F64F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7BD9B5-2227-FF45-9D18-E91C57E77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F98C9A-2A40-154B-BEC1-FA4E8EA0F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16AEF9-E02E-D441-9350-2101AAA5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D2C3E0-4B5B-AC4D-A49B-1E60A45C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43062A-0478-CD44-9C42-2FF15F6A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8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DCAFA8-11F9-EB49-9767-F630A46B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CD9E47-9582-8A41-ABA4-7E08157E1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52835C-F14E-8648-BF9B-30AC7B7C0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8FF5-E059-A747-A5A1-FA9CD37AE301}" type="datetimeFigureOut">
              <a:rPr lang="es-ES" smtClean="0"/>
              <a:t>25/10/2021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109935-6CA5-F140-8899-8D170EEE1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1476E5-B037-A64B-8E9C-66E368EFD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8A4F-94B3-E740-9BE5-AB148984B56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7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4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ágenes de Ciencia | Vectores, fotos de stock y PSD gratuitos">
            <a:extLst>
              <a:ext uri="{FF2B5EF4-FFF2-40B4-BE49-F238E27FC236}">
                <a16:creationId xmlns:a16="http://schemas.microsoft.com/office/drawing/2014/main" id="{8717A29F-6C1D-CA48-993C-D12D73AF0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r="57693"/>
          <a:stretch/>
        </p:blipFill>
        <p:spPr bwMode="auto">
          <a:xfrm>
            <a:off x="-1" y="-38100"/>
            <a:ext cx="1861457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ágenes de Ciencia | Vectores, fotos de stock y PSD gratuitos">
            <a:extLst>
              <a:ext uri="{FF2B5EF4-FFF2-40B4-BE49-F238E27FC236}">
                <a16:creationId xmlns:a16="http://schemas.microsoft.com/office/drawing/2014/main" id="{4954D415-BCDC-3744-94EE-E9D5F4C8B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r="72619" b="49062"/>
          <a:stretch/>
        </p:blipFill>
        <p:spPr bwMode="auto">
          <a:xfrm>
            <a:off x="0" y="4530725"/>
            <a:ext cx="1861457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85488BD-3D3C-D44F-9173-5FC99656B20E}"/>
              </a:ext>
            </a:extLst>
          </p:cNvPr>
          <p:cNvSpPr txBox="1"/>
          <p:nvPr/>
        </p:nvSpPr>
        <p:spPr>
          <a:xfrm>
            <a:off x="2265830" y="477189"/>
            <a:ext cx="5304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THESIS PROJECT TITTLE</a:t>
            </a:r>
          </a:p>
          <a:p>
            <a:endParaRPr lang="es-ES" sz="32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2E6124-39F9-7945-9C4A-C97356F24BAE}"/>
              </a:ext>
            </a:extLst>
          </p:cNvPr>
          <p:cNvSpPr txBox="1"/>
          <p:nvPr/>
        </p:nvSpPr>
        <p:spPr>
          <a:xfrm>
            <a:off x="2265830" y="2004589"/>
            <a:ext cx="3698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Name and Surname</a:t>
            </a:r>
          </a:p>
          <a:p>
            <a:pPr algn="ctr"/>
            <a:r>
              <a:rPr lang="en-US" sz="2400" dirty="0"/>
              <a:t>Investigation Group I belong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097509-D695-B44D-A0F6-5323E4F137AF}"/>
              </a:ext>
            </a:extLst>
          </p:cNvPr>
          <p:cNvSpPr txBox="1"/>
          <p:nvPr/>
        </p:nvSpPr>
        <p:spPr>
          <a:xfrm>
            <a:off x="9046781" y="59901"/>
            <a:ext cx="1633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LOCATIONS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E0C6F4-373E-B643-B62D-B50FA665FD4C}"/>
              </a:ext>
            </a:extLst>
          </p:cNvPr>
          <p:cNvSpPr txBox="1"/>
          <p:nvPr/>
        </p:nvSpPr>
        <p:spPr>
          <a:xfrm>
            <a:off x="8943323" y="3071159"/>
            <a:ext cx="18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TECHNIQUES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5A86D27F-5FD9-174C-A060-441318DA5097}"/>
              </a:ext>
            </a:extLst>
          </p:cNvPr>
          <p:cNvSpPr/>
          <p:nvPr/>
        </p:nvSpPr>
        <p:spPr>
          <a:xfrm>
            <a:off x="7778023" y="3509101"/>
            <a:ext cx="4137312" cy="3125615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2" descr="Unitat de recerca en lípids i arteriosclerosi (URLA), i Unitat de Medicina  Vascular i Metabolisme (UVASMET ) - Nutrició i Metabolisme - Recerca - IISPV">
            <a:extLst>
              <a:ext uri="{FF2B5EF4-FFF2-40B4-BE49-F238E27FC236}">
                <a16:creationId xmlns:a16="http://schemas.microsoft.com/office/drawing/2014/main" id="{AA6DBB67-52F5-C841-98E8-087F7AF2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55" y="1545236"/>
            <a:ext cx="1711771" cy="128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B61FC94-BE1C-E64D-996A-49C9397FE072}"/>
              </a:ext>
            </a:extLst>
          </p:cNvPr>
          <p:cNvSpPr txBox="1"/>
          <p:nvPr/>
        </p:nvSpPr>
        <p:spPr>
          <a:xfrm>
            <a:off x="8017805" y="3983376"/>
            <a:ext cx="3444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qPCR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Cell culture (what cell 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ELISAs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Electronic microscopy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Patients (what diagnoses)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Clinical questionnaires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Biomarker 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064900-5FD7-2F40-A51E-1DEC7E6328AB}"/>
              </a:ext>
            </a:extLst>
          </p:cNvPr>
          <p:cNvSpPr txBox="1"/>
          <p:nvPr/>
        </p:nvSpPr>
        <p:spPr>
          <a:xfrm>
            <a:off x="7936957" y="604223"/>
            <a:ext cx="1838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dirty="0"/>
              <a:t>Facultad Medicina i </a:t>
            </a:r>
          </a:p>
          <a:p>
            <a:pPr algn="ctr"/>
            <a:r>
              <a:rPr lang="es-ES" sz="1600" dirty="0" err="1"/>
              <a:t>Ciències</a:t>
            </a:r>
            <a:r>
              <a:rPr lang="es-ES" sz="1600" dirty="0"/>
              <a:t> de la </a:t>
            </a:r>
            <a:r>
              <a:rPr lang="es-ES" sz="1600" dirty="0" err="1"/>
              <a:t>Salut</a:t>
            </a:r>
            <a:r>
              <a:rPr lang="es-ES" sz="1600" dirty="0"/>
              <a:t> </a:t>
            </a:r>
          </a:p>
          <a:p>
            <a:pPr algn="ctr"/>
            <a:r>
              <a:rPr lang="es-ES" sz="1600" dirty="0"/>
              <a:t>Reus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8A6EAE99-42C0-8341-A2F5-C300F3909ECA}"/>
              </a:ext>
            </a:extLst>
          </p:cNvPr>
          <p:cNvSpPr/>
          <p:nvPr/>
        </p:nvSpPr>
        <p:spPr>
          <a:xfrm>
            <a:off x="7778024" y="477189"/>
            <a:ext cx="4137311" cy="2533756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F8EFD7A-29C6-2848-9CAA-9A5F59D5E590}"/>
              </a:ext>
            </a:extLst>
          </p:cNvPr>
          <p:cNvSpPr txBox="1"/>
          <p:nvPr/>
        </p:nvSpPr>
        <p:spPr>
          <a:xfrm>
            <a:off x="3844765" y="3071159"/>
            <a:ext cx="1690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OBJECTIVES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A80E559D-6959-8F4D-A5C5-2BF4982A2916}"/>
              </a:ext>
            </a:extLst>
          </p:cNvPr>
          <p:cNvSpPr/>
          <p:nvPr/>
        </p:nvSpPr>
        <p:spPr>
          <a:xfrm>
            <a:off x="2182878" y="3509101"/>
            <a:ext cx="5399608" cy="3125615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2F2DC20-F39B-2B47-87F6-C0E9D5C84F3C}"/>
              </a:ext>
            </a:extLst>
          </p:cNvPr>
          <p:cNvSpPr txBox="1"/>
          <p:nvPr/>
        </p:nvSpPr>
        <p:spPr>
          <a:xfrm>
            <a:off x="2265829" y="3853489"/>
            <a:ext cx="5175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 To stablish a relationship between the protein X and the Y disease</a:t>
            </a:r>
          </a:p>
          <a:p>
            <a:r>
              <a:rPr lang="en-US" sz="1600" dirty="0"/>
              <a:t>2. To identify prognostic and predictive biomarkers of disease Z in response to W treatment.</a:t>
            </a:r>
          </a:p>
          <a:p>
            <a:r>
              <a:rPr lang="en-US" sz="1600" dirty="0"/>
              <a:t>3. ….</a:t>
            </a:r>
          </a:p>
        </p:txBody>
      </p:sp>
      <p:pic>
        <p:nvPicPr>
          <p:cNvPr id="1026" name="Picture 2" descr="Logos URV | Identidad institucional | Universitat Rovira i Virgili">
            <a:extLst>
              <a:ext uri="{FF2B5EF4-FFF2-40B4-BE49-F238E27FC236}">
                <a16:creationId xmlns:a16="http://schemas.microsoft.com/office/drawing/2014/main" id="{D18D75C4-7AC8-3A4D-B200-3AB67FA89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" y="6201163"/>
            <a:ext cx="65052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àfic 6">
            <a:extLst>
              <a:ext uri="{FF2B5EF4-FFF2-40B4-BE49-F238E27FC236}">
                <a16:creationId xmlns:a16="http://schemas.microsoft.com/office/drawing/2014/main" id="{0E49CA27-6258-4527-BC94-4F67FB1C4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934" y="6228467"/>
            <a:ext cx="1166522" cy="535453"/>
          </a:xfrm>
          <a:prstGeom prst="rect">
            <a:avLst/>
          </a:prstGeom>
        </p:spPr>
      </p:pic>
      <p:pic>
        <p:nvPicPr>
          <p:cNvPr id="20" name="Imatge 19">
            <a:extLst>
              <a:ext uri="{FF2B5EF4-FFF2-40B4-BE49-F238E27FC236}">
                <a16:creationId xmlns:a16="http://schemas.microsoft.com/office/drawing/2014/main" id="{D9C326BF-2607-48FF-9E75-04AFD493AF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004" y="1659225"/>
            <a:ext cx="1406365" cy="961382"/>
          </a:xfrm>
          <a:prstGeom prst="rect">
            <a:avLst/>
          </a:prstGeom>
          <a:effectLst>
            <a:reflection blurRad="50800" stA="98000" endPos="21000" dist="50800" dir="5400000" sy="-100000" algn="bl" rotWithShape="0"/>
            <a:softEdge rad="63500"/>
          </a:effectLst>
        </p:spPr>
      </p:pic>
      <p:sp>
        <p:nvSpPr>
          <p:cNvPr id="22" name="CuadroTexto 14">
            <a:extLst>
              <a:ext uri="{FF2B5EF4-FFF2-40B4-BE49-F238E27FC236}">
                <a16:creationId xmlns:a16="http://schemas.microsoft.com/office/drawing/2014/main" id="{E0621C18-BE3C-4039-A571-7D9C5A524B7B}"/>
              </a:ext>
            </a:extLst>
          </p:cNvPr>
          <p:cNvSpPr txBox="1"/>
          <p:nvPr/>
        </p:nvSpPr>
        <p:spPr>
          <a:xfrm>
            <a:off x="10046288" y="643243"/>
            <a:ext cx="159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Hospital Joan 23 de Tarragona</a:t>
            </a:r>
          </a:p>
        </p:txBody>
      </p:sp>
    </p:spTree>
    <p:extLst>
      <p:ext uri="{BB962C8B-B14F-4D97-AF65-F5344CB8AC3E}">
        <p14:creationId xmlns:p14="http://schemas.microsoft.com/office/powerpoint/2010/main" val="278741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ágenes de Ciencia | Vectores, fotos de stock y PSD gratuitos">
            <a:extLst>
              <a:ext uri="{FF2B5EF4-FFF2-40B4-BE49-F238E27FC236}">
                <a16:creationId xmlns:a16="http://schemas.microsoft.com/office/drawing/2014/main" id="{8717A29F-6C1D-CA48-993C-D12D73AF0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r="57693"/>
          <a:stretch/>
        </p:blipFill>
        <p:spPr bwMode="auto">
          <a:xfrm>
            <a:off x="-1" y="-38100"/>
            <a:ext cx="1861457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ágenes de Ciencia | Vectores, fotos de stock y PSD gratuitos">
            <a:extLst>
              <a:ext uri="{FF2B5EF4-FFF2-40B4-BE49-F238E27FC236}">
                <a16:creationId xmlns:a16="http://schemas.microsoft.com/office/drawing/2014/main" id="{4954D415-BCDC-3744-94EE-E9D5F4C8B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r="72619" b="49062"/>
          <a:stretch/>
        </p:blipFill>
        <p:spPr bwMode="auto">
          <a:xfrm>
            <a:off x="0" y="4530725"/>
            <a:ext cx="1861457" cy="23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9716145-5975-7449-96BC-90268CC0F7FF}"/>
              </a:ext>
            </a:extLst>
          </p:cNvPr>
          <p:cNvSpPr txBox="1"/>
          <p:nvPr/>
        </p:nvSpPr>
        <p:spPr>
          <a:xfrm>
            <a:off x="3427125" y="1661581"/>
            <a:ext cx="282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Investigation Group I belong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7637536-6737-594D-BEA2-8B657EA4A42D}"/>
              </a:ext>
            </a:extLst>
          </p:cNvPr>
          <p:cNvSpPr txBox="1"/>
          <p:nvPr/>
        </p:nvSpPr>
        <p:spPr>
          <a:xfrm>
            <a:off x="2246209" y="3120943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WHERE DO I LIVE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75CE88B-AB0C-6444-8D3E-A3B5CCFB0328}"/>
              </a:ext>
            </a:extLst>
          </p:cNvPr>
          <p:cNvSpPr txBox="1"/>
          <p:nvPr/>
        </p:nvSpPr>
        <p:spPr>
          <a:xfrm>
            <a:off x="4511161" y="3120943"/>
            <a:ext cx="204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WHERE AM I FROM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E8E3F2CB-F8AC-A141-B369-EC33FCC808E4}"/>
              </a:ext>
            </a:extLst>
          </p:cNvPr>
          <p:cNvSpPr/>
          <p:nvPr/>
        </p:nvSpPr>
        <p:spPr>
          <a:xfrm>
            <a:off x="2073728" y="3583908"/>
            <a:ext cx="2139043" cy="3029543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76E27736-3FBF-6442-98B8-E24D3E510486}"/>
              </a:ext>
            </a:extLst>
          </p:cNvPr>
          <p:cNvSpPr/>
          <p:nvPr/>
        </p:nvSpPr>
        <p:spPr>
          <a:xfrm>
            <a:off x="4383344" y="3583908"/>
            <a:ext cx="2263877" cy="3029543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15 hotspots in Valencia you&amp;#39;ll want to know // Your Little Black Book">
            <a:extLst>
              <a:ext uri="{FF2B5EF4-FFF2-40B4-BE49-F238E27FC236}">
                <a16:creationId xmlns:a16="http://schemas.microsoft.com/office/drawing/2014/main" id="{7C673754-3A51-0D44-8A10-51C4B863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51" y="4530725"/>
            <a:ext cx="1894863" cy="1419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F947C6B-A0DB-8944-BCB8-5DEA34E40C97}"/>
              </a:ext>
            </a:extLst>
          </p:cNvPr>
          <p:cNvSpPr txBox="1"/>
          <p:nvPr/>
        </p:nvSpPr>
        <p:spPr>
          <a:xfrm>
            <a:off x="2847238" y="3838716"/>
            <a:ext cx="592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Reus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41F188C-84B7-284B-877C-19AB06EA8BB6}"/>
              </a:ext>
            </a:extLst>
          </p:cNvPr>
          <p:cNvSpPr txBox="1"/>
          <p:nvPr/>
        </p:nvSpPr>
        <p:spPr>
          <a:xfrm>
            <a:off x="5067147" y="3776124"/>
            <a:ext cx="896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/>
              <a:t>Valencia</a:t>
            </a:r>
          </a:p>
        </p:txBody>
      </p:sp>
      <p:pic>
        <p:nvPicPr>
          <p:cNvPr id="18" name="Picture 4" descr="Tiempo Reus - Espana (Cataluna) : prevision meteorologica gratis de 15 días  - METEO CONSULT">
            <a:extLst>
              <a:ext uri="{FF2B5EF4-FFF2-40B4-BE49-F238E27FC236}">
                <a16:creationId xmlns:a16="http://schemas.microsoft.com/office/drawing/2014/main" id="{483E9D88-38E3-0949-94F3-CC510207D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3" b="16711"/>
          <a:stretch/>
        </p:blipFill>
        <p:spPr bwMode="auto">
          <a:xfrm>
            <a:off x="2113633" y="4530725"/>
            <a:ext cx="2059232" cy="1402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8FB7A0E3-D09F-5F40-91B4-F9E89248A699}"/>
              </a:ext>
            </a:extLst>
          </p:cNvPr>
          <p:cNvSpPr txBox="1"/>
          <p:nvPr/>
        </p:nvSpPr>
        <p:spPr>
          <a:xfrm>
            <a:off x="7351686" y="3104281"/>
            <a:ext cx="396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WHAT I DO WHEN I’M NOT ON MY PHD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A429AACD-CBA8-3A47-9F93-53875459BCC0}"/>
              </a:ext>
            </a:extLst>
          </p:cNvPr>
          <p:cNvSpPr/>
          <p:nvPr/>
        </p:nvSpPr>
        <p:spPr>
          <a:xfrm>
            <a:off x="6823885" y="3583749"/>
            <a:ext cx="5021111" cy="3029702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6" descr="Las mejores rutas de senderismo del mundo - Circuito W en las Torres del  Paine (Chile)">
            <a:extLst>
              <a:ext uri="{FF2B5EF4-FFF2-40B4-BE49-F238E27FC236}">
                <a16:creationId xmlns:a16="http://schemas.microsoft.com/office/drawing/2014/main" id="{AB193186-CBB6-A743-9FEA-20049A92F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59" y="3880920"/>
            <a:ext cx="2091931" cy="109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s cervezas de Madrid: éstas son las fábricas que hay que conocer |  Gastronomía">
            <a:extLst>
              <a:ext uri="{FF2B5EF4-FFF2-40B4-BE49-F238E27FC236}">
                <a16:creationId xmlns:a16="http://schemas.microsoft.com/office/drawing/2014/main" id="{1FE6F74D-5325-5141-B13B-2D1F7F8D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77" y="3748864"/>
            <a:ext cx="1920194" cy="1280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r qué tu perro se ha vuelto más agresivo con la pandemia">
            <a:extLst>
              <a:ext uri="{FF2B5EF4-FFF2-40B4-BE49-F238E27FC236}">
                <a16:creationId xmlns:a16="http://schemas.microsoft.com/office/drawing/2014/main" id="{2075FF97-B124-6243-BF49-E07F5DBEF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59" y="5163362"/>
            <a:ext cx="2139043" cy="1203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rrer, aunque solo sea una vez por semana, puede alargarte la vida">
            <a:extLst>
              <a:ext uri="{FF2B5EF4-FFF2-40B4-BE49-F238E27FC236}">
                <a16:creationId xmlns:a16="http://schemas.microsoft.com/office/drawing/2014/main" id="{42951BF6-0D89-A44C-A1C8-452EA8931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83"/>
          <a:stretch/>
        </p:blipFill>
        <p:spPr bwMode="auto">
          <a:xfrm>
            <a:off x="9523477" y="5126673"/>
            <a:ext cx="1915260" cy="1235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53B15F92-92D2-B846-B62E-833AFAACC26B}"/>
              </a:ext>
            </a:extLst>
          </p:cNvPr>
          <p:cNvSpPr/>
          <p:nvPr/>
        </p:nvSpPr>
        <p:spPr>
          <a:xfrm>
            <a:off x="7653355" y="477189"/>
            <a:ext cx="3362171" cy="2439524"/>
          </a:xfrm>
          <a:prstGeom prst="round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6" name="Picture 8" descr="silueta man - Societat Musical Barri de Malilla">
            <a:extLst>
              <a:ext uri="{FF2B5EF4-FFF2-40B4-BE49-F238E27FC236}">
                <a16:creationId xmlns:a16="http://schemas.microsoft.com/office/drawing/2014/main" id="{5497C358-5AD6-044F-8EEA-46F29282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77" y="590843"/>
            <a:ext cx="2396727" cy="226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9E4D417-A974-EF4C-BBCF-ACBA6A07B8F3}"/>
              </a:ext>
            </a:extLst>
          </p:cNvPr>
          <p:cNvSpPr txBox="1"/>
          <p:nvPr/>
        </p:nvSpPr>
        <p:spPr>
          <a:xfrm>
            <a:off x="8698753" y="2097173"/>
            <a:ext cx="127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PICTURE</a:t>
            </a:r>
          </a:p>
        </p:txBody>
      </p:sp>
      <p:pic>
        <p:nvPicPr>
          <p:cNvPr id="25" name="Picture 2" descr="Logos URV | Identidad institucional | Universitat Rovira i Virgili">
            <a:extLst>
              <a:ext uri="{FF2B5EF4-FFF2-40B4-BE49-F238E27FC236}">
                <a16:creationId xmlns:a16="http://schemas.microsoft.com/office/drawing/2014/main" id="{9F92E14D-E599-4DAA-9518-9A3B4AC6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" y="6201163"/>
            <a:ext cx="650520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àfic 25">
            <a:extLst>
              <a:ext uri="{FF2B5EF4-FFF2-40B4-BE49-F238E27FC236}">
                <a16:creationId xmlns:a16="http://schemas.microsoft.com/office/drawing/2014/main" id="{DAB54097-AFF8-479A-B3A0-5E17A3226A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4934" y="6228467"/>
            <a:ext cx="1166522" cy="535453"/>
          </a:xfrm>
          <a:prstGeom prst="rect">
            <a:avLst/>
          </a:prstGeom>
        </p:spPr>
      </p:pic>
      <p:sp>
        <p:nvSpPr>
          <p:cNvPr id="27" name="CuadroTexto 7">
            <a:extLst>
              <a:ext uri="{FF2B5EF4-FFF2-40B4-BE49-F238E27FC236}">
                <a16:creationId xmlns:a16="http://schemas.microsoft.com/office/drawing/2014/main" id="{255F0321-7C53-46FD-BC5C-7AAB46AA0756}"/>
              </a:ext>
            </a:extLst>
          </p:cNvPr>
          <p:cNvSpPr txBox="1"/>
          <p:nvPr/>
        </p:nvSpPr>
        <p:spPr>
          <a:xfrm>
            <a:off x="2189335" y="2109574"/>
            <a:ext cx="5304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Thesis project title</a:t>
            </a:r>
          </a:p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319B76-ECB8-4BFF-B00B-96FEE16CE2BC}"/>
              </a:ext>
            </a:extLst>
          </p:cNvPr>
          <p:cNvSpPr/>
          <p:nvPr/>
        </p:nvSpPr>
        <p:spPr>
          <a:xfrm>
            <a:off x="3487461" y="846139"/>
            <a:ext cx="2707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2418736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Pantalla panoràmica</PresentationFormat>
  <Paragraphs>31</Paragraphs>
  <Slides>2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joseadriacebrian@gmail.com</dc:creator>
  <cp:lastModifiedBy>Lourdes Martorell Bonet</cp:lastModifiedBy>
  <cp:revision>8</cp:revision>
  <dcterms:created xsi:type="dcterms:W3CDTF">2021-10-22T10:50:19Z</dcterms:created>
  <dcterms:modified xsi:type="dcterms:W3CDTF">2021-10-25T11:51:58Z</dcterms:modified>
</cp:coreProperties>
</file>