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10_DF3965CE.xml" ContentType="application/vnd.ms-powerpoint.comments+xml"/>
  <Override PartName="/ppt/notesSlides/notesSlide2.xml" ContentType="application/vnd.openxmlformats-officedocument.presentationml.notesSlide+xml"/>
  <Override PartName="/ppt/comments/modernComment_109_C7E5462F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72" r:id="rId2"/>
    <p:sldId id="265" r:id="rId3"/>
  </p:sldIdLst>
  <p:sldSz cx="7559675" cy="10439400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50" userDrawn="1">
          <p15:clr>
            <a:srgbClr val="A4A3A4"/>
          </p15:clr>
        </p15:guide>
        <p15:guide id="2" pos="431" userDrawn="1">
          <p15:clr>
            <a:srgbClr val="A4A3A4"/>
          </p15:clr>
        </p15:guide>
        <p15:guide id="3" orient="horz" pos="2222" userDrawn="1">
          <p15:clr>
            <a:srgbClr val="A4A3A4"/>
          </p15:clr>
        </p15:guide>
        <p15:guide id="4" pos="2426" userDrawn="1">
          <p15:clr>
            <a:srgbClr val="A4A3A4"/>
          </p15:clr>
        </p15:guide>
        <p15:guide id="5" orient="horz" pos="657" userDrawn="1">
          <p15:clr>
            <a:srgbClr val="A4A3A4"/>
          </p15:clr>
        </p15:guide>
        <p15:guide id="6" orient="horz" pos="16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3928059-1947-B57A-6219-AC0847ED5E96}" name="Cristina Valls Lopez" initials="CV" userId="S::39941098-b@epp.urv.cat::7ac12043-ca73-4fe2-bfb7-a536ce6ed224" providerId="AD"/>
  <p188:author id="{7C946C5E-BC41-2CD8-0C50-2F77DE8F755B}" name="Admin" initials="A" userId="Admi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A97"/>
    <a:srgbClr val="D7F7EC"/>
    <a:srgbClr val="8FD6BE"/>
    <a:srgbClr val="41A582"/>
    <a:srgbClr val="41A5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6D2F01-79C2-4637-90F1-860695007B51}" v="1" dt="2026-04-15T14:45:17.8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10" autoAdjust="0"/>
    <p:restoredTop sz="96305"/>
  </p:normalViewPr>
  <p:slideViewPr>
    <p:cSldViewPr snapToGrid="0">
      <p:cViewPr varScale="1">
        <p:scale>
          <a:sx n="58" d="100"/>
          <a:sy n="58" d="100"/>
        </p:scale>
        <p:origin x="1402" y="67"/>
      </p:cViewPr>
      <p:guideLst>
        <p:guide orient="horz" pos="1950"/>
        <p:guide pos="431"/>
        <p:guide orient="horz" pos="2222"/>
        <p:guide pos="2426"/>
        <p:guide orient="horz" pos="657"/>
        <p:guide orient="horz" pos="16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00" d="100"/>
        <a:sy n="4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0" d="100"/>
          <a:sy n="150" d="100"/>
        </p:scale>
        <p:origin x="640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microsoft.com/office/2018/10/relationships/authors" Target="author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ònica Gelambi" userId="8c9c170b2b8bb117" providerId="LiveId" clId="{78FBFBC6-5DD6-4835-B030-0C44DFF4F304}"/>
    <pc:docChg chg="custSel modSld">
      <pc:chgData name="Mònica Gelambi" userId="8c9c170b2b8bb117" providerId="LiveId" clId="{78FBFBC6-5DD6-4835-B030-0C44DFF4F304}" dt="2026-04-15T14:47:18.131" v="422" actId="15"/>
      <pc:docMkLst>
        <pc:docMk/>
      </pc:docMkLst>
      <pc:sldChg chg="modSp mod">
        <pc:chgData name="Mònica Gelambi" userId="8c9c170b2b8bb117" providerId="LiveId" clId="{78FBFBC6-5DD6-4835-B030-0C44DFF4F304}" dt="2026-04-15T14:47:18.131" v="422" actId="15"/>
        <pc:sldMkLst>
          <pc:docMk/>
          <pc:sldMk cId="3353691695" sldId="265"/>
        </pc:sldMkLst>
        <pc:spChg chg="mod">
          <ac:chgData name="Mònica Gelambi" userId="8c9c170b2b8bb117" providerId="LiveId" clId="{78FBFBC6-5DD6-4835-B030-0C44DFF4F304}" dt="2026-04-15T14:44:57.670" v="99" actId="20577"/>
          <ac:spMkLst>
            <pc:docMk/>
            <pc:sldMk cId="3353691695" sldId="265"/>
            <ac:spMk id="8" creationId="{FD2E6A14-3B52-584E-6693-A81F9D241C33}"/>
          </ac:spMkLst>
        </pc:spChg>
        <pc:graphicFrameChg chg="mod modGraphic">
          <ac:chgData name="Mònica Gelambi" userId="8c9c170b2b8bb117" providerId="LiveId" clId="{78FBFBC6-5DD6-4835-B030-0C44DFF4F304}" dt="2026-04-15T14:47:18.131" v="422" actId="15"/>
          <ac:graphicFrameMkLst>
            <pc:docMk/>
            <pc:sldMk cId="3353691695" sldId="265"/>
            <ac:graphicFrameMk id="36" creationId="{91960ABC-EC6F-74AE-84D0-A8268FC1DC43}"/>
          </ac:graphicFrameMkLst>
        </pc:graphicFrameChg>
      </pc:sldChg>
      <pc:sldChg chg="modSp mod">
        <pc:chgData name="Mònica Gelambi" userId="8c9c170b2b8bb117" providerId="LiveId" clId="{78FBFBC6-5DD6-4835-B030-0C44DFF4F304}" dt="2026-04-15T14:44:24.227" v="85"/>
        <pc:sldMkLst>
          <pc:docMk/>
          <pc:sldMk cId="3745080782" sldId="272"/>
        </pc:sldMkLst>
        <pc:spChg chg="mod">
          <ac:chgData name="Mònica Gelambi" userId="8c9c170b2b8bb117" providerId="LiveId" clId="{78FBFBC6-5DD6-4835-B030-0C44DFF4F304}" dt="2026-04-15T14:44:24.227" v="85"/>
          <ac:spMkLst>
            <pc:docMk/>
            <pc:sldMk cId="3745080782" sldId="272"/>
            <ac:spMk id="9" creationId="{C8E20740-320A-0B00-1B33-E95732BF3329}"/>
          </ac:spMkLst>
        </pc:spChg>
        <pc:spChg chg="mod">
          <ac:chgData name="Mònica Gelambi" userId="8c9c170b2b8bb117" providerId="LiveId" clId="{78FBFBC6-5DD6-4835-B030-0C44DFF4F304}" dt="2026-04-15T14:41:24.839" v="2" actId="947"/>
          <ac:spMkLst>
            <pc:docMk/>
            <pc:sldMk cId="3745080782" sldId="272"/>
            <ac:spMk id="26" creationId="{26712776-3659-2580-1160-736C1285F8E0}"/>
          </ac:spMkLst>
        </pc:spChg>
      </pc:sldChg>
    </pc:docChg>
  </pc:docChgLst>
</pc:chgInfo>
</file>

<file path=ppt/comments/modernComment_109_C7E5462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AE4BD4C-EC39-7A4A-9A2B-D0179E8A2C7E}" authorId="{7C946C5E-BC41-2CD8-0C50-2F77DE8F755B}" created="2026-02-17T16:47:56.691">
    <pc:sldMkLst xmlns:pc="http://schemas.microsoft.com/office/powerpoint/2013/main/command">
      <pc:docMk/>
      <pc:sldMk cId="3353691695" sldId="265"/>
    </pc:sldMkLst>
    <p188:pos x="692150" y="1781175"/>
    <p188:txBody>
      <a:bodyPr/>
      <a:lstStyle/>
      <a:p>
        <a:r>
          <a:rPr lang="es-ES"/>
          <a:t>Títol: Plus Jakarta Sans Semibold
Cos lletra: 30 pt
Interlineat: senzill</a:t>
        </a:r>
      </a:p>
    </p188:txBody>
  </p188:cm>
  <p188:cm id="{AA89977C-D867-5C48-A784-1C6EE0171C90}" authorId="{7C946C5E-BC41-2CD8-0C50-2F77DE8F755B}" created="2026-02-17T16:50:23.097">
    <pc:sldMkLst xmlns:pc="http://schemas.microsoft.com/office/powerpoint/2013/main/command">
      <pc:docMk/>
      <pc:sldMk cId="3353691695" sldId="265"/>
    </pc:sldMkLst>
    <p188:pos x="711200" y="3505200"/>
    <p188:txBody>
      <a:bodyPr/>
      <a:lstStyle/>
      <a:p>
        <a:r>
          <a:rPr lang="es-ES"/>
          <a:t>Data: Plus Jakarta Sans Regular
Cos lletra: 28 pt
Lloc: Arial Bold + Normal
Interlineat: Múltiple 1,2</a:t>
        </a:r>
      </a:p>
    </p188:txBody>
  </p188:cm>
  <p188:cm id="{2370471B-AA80-2242-A6DA-BEF1D973C90B}" authorId="{7C946C5E-BC41-2CD8-0C50-2F77DE8F755B}" created="2026-02-18T09:01:37.853">
    <pc:sldMkLst xmlns:pc="http://schemas.microsoft.com/office/powerpoint/2013/main/command">
      <pc:docMk/>
      <pc:sldMk cId="3353691695" sldId="265"/>
    </pc:sldMkLst>
    <p188:pos x="771525" y="4968875"/>
    <p188:txBody>
      <a:bodyPr/>
      <a:lstStyle/>
      <a:p>
        <a:r>
          <a:rPr lang="es-ES"/>
          <a:t>Ponents:
Nom: Arial Bold 16 pt
Espaiat anterior: 12 pt
Càrrec: Arial 14 pt
Organitzador:
Arial 11 pt
Espaiat anterior: 12 pt
Nom: Arial Bold 12 pt
Interlineat: senzill
Espaiat anterior: 3pt
</a:t>
        </a:r>
      </a:p>
    </p188:txBody>
  </p188:cm>
  <p188:cm id="{D1B6FF03-18DC-2B41-AD18-597E0C2F1C62}" authorId="{7C946C5E-BC41-2CD8-0C50-2F77DE8F755B}" created="2026-02-18T09:02:58.100">
    <pc:sldMkLst xmlns:pc="http://schemas.microsoft.com/office/powerpoint/2013/main/command">
      <pc:docMk/>
      <pc:sldMk cId="3353691695" sldId="265"/>
    </pc:sldMkLst>
    <p188:pos x="4035425" y="3575050"/>
    <p188:txBody>
      <a:bodyPr/>
      <a:lstStyle/>
      <a:p>
        <a:r>
          <a:rPr lang="es-ES"/>
          <a:t>Programa
Hora: Arial Bold 12
Espaiat posterior: 3 pt
( Es configura a Formato &gt; Párrafo)
Descripció
Arial 14 pt
Interlineat: senzill
Línies de sepració
Color: 004A97
Gruix: 0,75 pt
</a:t>
        </a:r>
      </a:p>
    </p188:txBody>
  </p188:cm>
  <p188:cm id="{E4D139A3-03DC-F747-AE8B-92DD8EB8CE31}" authorId="{7C946C5E-BC41-2CD8-0C50-2F77DE8F755B}" created="2026-02-18T09:04:03.829">
    <pc:sldMkLst xmlns:pc="http://schemas.microsoft.com/office/powerpoint/2013/main/command">
      <pc:docMk/>
      <pc:sldMk cId="3353691695" sldId="265"/>
    </pc:sldMkLst>
    <p188:pos x="4121150" y="9029700"/>
    <p188:txBody>
      <a:bodyPr/>
      <a:lstStyle/>
      <a:p>
        <a:r>
          <a:rPr lang="es-ES"/>
          <a:t>Botó per a inscripcions (només en cas de necessitat)
Arial Bold 14 pt</a:t>
        </a:r>
      </a:p>
    </p188:txBody>
  </p188:cm>
  <p188:cm id="{0A29A370-6132-FC4F-83F9-E134D3C876A7}" authorId="{7C946C5E-BC41-2CD8-0C50-2F77DE8F755B}" created="2026-02-18T09:05:08.824">
    <pc:sldMkLst xmlns:pc="http://schemas.microsoft.com/office/powerpoint/2013/main/command">
      <pc:docMk/>
      <pc:sldMk cId="3353691695" sldId="265"/>
    </pc:sldMkLst>
    <p188:pos x="2070100" y="9858375"/>
    <p188:txBody>
      <a:bodyPr/>
      <a:lstStyle/>
      <a:p>
        <a:r>
          <a:rPr lang="es-ES"/>
          <a:t>Per editar els logotips és necessari anar a la pestanya Vista &gt; Patrón de diapositivas. El fons es pot canviar al desplegable "diseño"
Només es poden afegir nous logotiops sobre el fons verd a una tinta, preferiblementblau o negre.</a:t>
        </a:r>
      </a:p>
    </p188:txBody>
  </p188:cm>
</p188:cmLst>
</file>

<file path=ppt/comments/modernComment_110_DF3965C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8851F12-7B14-44F5-96D9-66F49810ACCD}" authorId="{A3928059-1947-B57A-6219-AC0847ED5E96}" created="2026-02-25T11:04:23.154">
    <pc:sldMkLst xmlns:pc="http://schemas.microsoft.com/office/powerpoint/2013/main/command">
      <pc:docMk/>
      <pc:sldMk cId="3745080782" sldId="272"/>
    </pc:sldMkLst>
    <p188:txBody>
      <a:bodyPr/>
      <a:lstStyle/>
      <a:p>
        <a:r>
          <a:rPr lang="es-ES"/>
          <a:t>Acte amb explicació llarga i programa amb espai en blanc al final per posar logos de possibles col·laboradors.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EE6D8953-0687-4D41-985D-AB82F67CDE2D}" type="datetimeFigureOut">
              <a:rPr lang="ca-ES" smtClean="0"/>
              <a:t>22/4/2026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98700" y="1279525"/>
            <a:ext cx="25019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9599" y="4924989"/>
            <a:ext cx="5680103" cy="4029684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722309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0506" y="9722309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5183D421-5F1A-4F03-9508-FD9D9A7B0597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47583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223" userDrawn="1">
          <p15:clr>
            <a:srgbClr val="F26B43"/>
          </p15:clr>
        </p15:guide>
        <p15:guide id="2" pos="2236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BF047-2089-2AA2-E3BB-1C096264D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23B0CEA9-7B15-7231-08AD-3B71C13EEA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2F297D2-7F9C-6697-3CDD-330EAB6CF5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72B3420-7E75-BE87-4A15-AC5F8FCF1B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83D421-5F1A-4F03-9508-FD9D9A7B0597}" type="slidenum">
              <a:rPr lang="ca-ES" smtClean="0"/>
              <a:t>1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97030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42371-FD36-A928-B0E3-F4198582C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5BDEC4B-28E6-D339-7EF5-7E78416C3F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F10BC9A-F91B-A156-4C11-FF14A857F8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El </a:t>
            </a:r>
            <a:r>
              <a:rPr lang="es-ES" dirty="0" err="1"/>
              <a:t>cartell</a:t>
            </a:r>
            <a:r>
              <a:rPr lang="es-ES" dirty="0"/>
              <a:t> consta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següents</a:t>
            </a:r>
            <a:r>
              <a:rPr lang="es-ES" dirty="0"/>
              <a:t> blocs:</a:t>
            </a:r>
          </a:p>
          <a:p>
            <a:endParaRPr lang="es-E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dirty="0" err="1"/>
              <a:t>Logotip</a:t>
            </a:r>
            <a:r>
              <a:rPr lang="es-ES" dirty="0"/>
              <a:t> </a:t>
            </a:r>
            <a:r>
              <a:rPr lang="es-ES" dirty="0" err="1"/>
              <a:t>IRBCatSud</a:t>
            </a:r>
            <a:r>
              <a:rPr lang="es-ES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dirty="0"/>
              <a:t>Plantilla </a:t>
            </a:r>
            <a:r>
              <a:rPr lang="es-ES" dirty="0" err="1"/>
              <a:t>amb</a:t>
            </a:r>
            <a:r>
              <a:rPr lang="es-ES" dirty="0"/>
              <a:t> el </a:t>
            </a:r>
            <a:r>
              <a:rPr lang="es-ES" dirty="0" err="1"/>
              <a:t>format</a:t>
            </a:r>
            <a:r>
              <a:rPr lang="es-ES" dirty="0"/>
              <a:t> de </a:t>
            </a:r>
            <a:r>
              <a:rPr lang="es-ES" dirty="0" err="1"/>
              <a:t>l’acte</a:t>
            </a:r>
            <a:r>
              <a:rPr lang="es-ES" dirty="0"/>
              <a:t>: </a:t>
            </a:r>
            <a:r>
              <a:rPr lang="es-ES" dirty="0" err="1"/>
              <a:t>Curs</a:t>
            </a:r>
            <a:r>
              <a:rPr lang="es-ES" dirty="0"/>
              <a:t>, </a:t>
            </a:r>
            <a:r>
              <a:rPr lang="es-ES" dirty="0" err="1"/>
              <a:t>seminari</a:t>
            </a:r>
            <a:r>
              <a:rPr lang="es-ES" dirty="0"/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dirty="0" err="1"/>
              <a:t>Títol</a:t>
            </a:r>
            <a:r>
              <a:rPr lang="es-ES" dirty="0"/>
              <a:t> de </a:t>
            </a:r>
            <a:r>
              <a:rPr lang="es-ES" dirty="0" err="1"/>
              <a:t>l’acte</a:t>
            </a:r>
            <a:endParaRPr lang="es-E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dirty="0"/>
              <a:t>Data i </a:t>
            </a:r>
            <a:r>
              <a:rPr lang="es-ES" dirty="0" err="1"/>
              <a:t>lloc</a:t>
            </a:r>
            <a:endParaRPr lang="es-E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dirty="0" err="1"/>
              <a:t>Ponents</a:t>
            </a:r>
            <a:endParaRPr lang="es-E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dirty="0"/>
              <a:t>Programa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dirty="0"/>
              <a:t>Botó </a:t>
            </a:r>
            <a:r>
              <a:rPr lang="es-ES" dirty="0" err="1"/>
              <a:t>d’acció</a:t>
            </a:r>
            <a:endParaRPr lang="es-E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dirty="0" err="1"/>
              <a:t>Imatge</a:t>
            </a:r>
            <a:r>
              <a:rPr lang="es-ES" dirty="0"/>
              <a:t> (</a:t>
            </a:r>
            <a:r>
              <a:rPr lang="es-ES" dirty="0" err="1"/>
              <a:t>exemple</a:t>
            </a:r>
            <a:r>
              <a:rPr lang="es-ES" dirty="0"/>
              <a:t> en les </a:t>
            </a:r>
            <a:r>
              <a:rPr lang="es-ES" dirty="0" err="1"/>
              <a:t>pàgines</a:t>
            </a:r>
            <a:r>
              <a:rPr lang="es-ES" dirty="0"/>
              <a:t> </a:t>
            </a:r>
            <a:r>
              <a:rPr lang="es-ES" dirty="0" err="1"/>
              <a:t>seguënts</a:t>
            </a:r>
            <a:r>
              <a:rPr lang="es-ES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dirty="0" err="1"/>
              <a:t>Descripció</a:t>
            </a:r>
            <a:r>
              <a:rPr lang="es-ES" dirty="0"/>
              <a:t> (</a:t>
            </a:r>
            <a:r>
              <a:rPr lang="es-ES" dirty="0" err="1"/>
              <a:t>exemples</a:t>
            </a:r>
            <a:r>
              <a:rPr lang="es-ES" dirty="0"/>
              <a:t> en les </a:t>
            </a:r>
            <a:r>
              <a:rPr lang="es-ES" dirty="0" err="1"/>
              <a:t>pàgines</a:t>
            </a:r>
            <a:r>
              <a:rPr lang="es-ES" dirty="0"/>
              <a:t> </a:t>
            </a:r>
            <a:r>
              <a:rPr lang="es-ES" dirty="0" err="1"/>
              <a:t>seguënts</a:t>
            </a:r>
            <a:r>
              <a:rPr lang="es-ES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dirty="0" err="1"/>
              <a:t>Logotips</a:t>
            </a:r>
            <a:r>
              <a:rPr lang="es-ES" dirty="0"/>
              <a:t> </a:t>
            </a:r>
            <a:r>
              <a:rPr lang="es-ES" dirty="0" err="1"/>
              <a:t>patronat</a:t>
            </a:r>
            <a:endParaRPr lang="es-ES" dirty="0"/>
          </a:p>
          <a:p>
            <a:pPr marL="171450" indent="-171450">
              <a:buFontTx/>
              <a:buChar char="-"/>
            </a:pPr>
            <a:endParaRPr lang="es-ES" dirty="0"/>
          </a:p>
          <a:p>
            <a:r>
              <a:rPr lang="es-ES" dirty="0" err="1"/>
              <a:t>Cadascun</a:t>
            </a:r>
            <a:r>
              <a:rPr lang="es-ES" dirty="0"/>
              <a:t> </a:t>
            </a:r>
            <a:r>
              <a:rPr lang="es-ES" dirty="0" err="1"/>
              <a:t>d’aquests</a:t>
            </a:r>
            <a:r>
              <a:rPr lang="es-ES" dirty="0"/>
              <a:t> blocs es </a:t>
            </a:r>
            <a:r>
              <a:rPr lang="es-ES" dirty="0" err="1"/>
              <a:t>pot</a:t>
            </a:r>
            <a:r>
              <a:rPr lang="es-ES" dirty="0"/>
              <a:t> utilizar </a:t>
            </a:r>
            <a:r>
              <a:rPr lang="es-ES" dirty="0" err="1"/>
              <a:t>segons</a:t>
            </a:r>
            <a:r>
              <a:rPr lang="es-ES" dirty="0"/>
              <a:t> les </a:t>
            </a:r>
            <a:r>
              <a:rPr lang="es-ES" dirty="0" err="1"/>
              <a:t>necessitats</a:t>
            </a:r>
            <a:r>
              <a:rPr lang="es-ES" dirty="0"/>
              <a:t>, </a:t>
            </a:r>
            <a:r>
              <a:rPr lang="es-ES" dirty="0" err="1"/>
              <a:t>intentant</a:t>
            </a:r>
            <a:r>
              <a:rPr lang="es-ES" dirty="0"/>
              <a:t> mantener </a:t>
            </a:r>
            <a:r>
              <a:rPr lang="es-ES" dirty="0" err="1"/>
              <a:t>sempre</a:t>
            </a:r>
            <a:r>
              <a:rPr lang="es-ES" dirty="0"/>
              <a:t> la </a:t>
            </a:r>
            <a:r>
              <a:rPr lang="es-ES" dirty="0" err="1"/>
              <a:t>ubicació</a:t>
            </a:r>
            <a:r>
              <a:rPr lang="es-ES" dirty="0"/>
              <a:t>, mides, </a:t>
            </a:r>
            <a:r>
              <a:rPr lang="es-ES" dirty="0" err="1"/>
              <a:t>lletra</a:t>
            </a:r>
            <a:r>
              <a:rPr lang="es-ES" dirty="0"/>
              <a:t>, </a:t>
            </a:r>
            <a:r>
              <a:rPr lang="es-ES" dirty="0" err="1"/>
              <a:t>colors</a:t>
            </a:r>
            <a:r>
              <a:rPr lang="es-ES" dirty="0"/>
              <a:t> i </a:t>
            </a:r>
            <a:r>
              <a:rPr lang="es-ES" dirty="0" err="1"/>
              <a:t>espais</a:t>
            </a:r>
            <a:r>
              <a:rPr lang="es-ES" dirty="0"/>
              <a:t> </a:t>
            </a:r>
            <a:r>
              <a:rPr lang="es-ES" dirty="0" err="1"/>
              <a:t>establerts</a:t>
            </a:r>
            <a:r>
              <a:rPr lang="es-ES" dirty="0"/>
              <a:t>.</a:t>
            </a:r>
          </a:p>
          <a:p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dirty="0" err="1"/>
              <a:t>important</a:t>
            </a:r>
            <a:r>
              <a:rPr lang="es-ES" dirty="0"/>
              <a:t> activar la </a:t>
            </a:r>
            <a:r>
              <a:rPr lang="es-ES" dirty="0" err="1"/>
              <a:t>casella</a:t>
            </a:r>
            <a:r>
              <a:rPr lang="es-ES" dirty="0"/>
              <a:t> “Guías” de la </a:t>
            </a:r>
            <a:r>
              <a:rPr lang="es-ES" dirty="0" err="1"/>
              <a:t>pestanya</a:t>
            </a:r>
            <a:r>
              <a:rPr lang="es-ES" dirty="0"/>
              <a:t> “Vista”</a:t>
            </a:r>
          </a:p>
          <a:p>
            <a:endParaRPr lang="es-ES" dirty="0"/>
          </a:p>
          <a:p>
            <a:r>
              <a:rPr lang="es-ES" dirty="0"/>
              <a:t>El </a:t>
            </a:r>
            <a:r>
              <a:rPr lang="es-ES" dirty="0" err="1"/>
              <a:t>fons</a:t>
            </a:r>
            <a:r>
              <a:rPr lang="es-ES" dirty="0"/>
              <a:t> del </a:t>
            </a:r>
            <a:r>
              <a:rPr lang="es-ES" dirty="0" err="1"/>
              <a:t>cartell</a:t>
            </a:r>
            <a:r>
              <a:rPr lang="es-ES" dirty="0"/>
              <a:t> (</a:t>
            </a:r>
            <a:r>
              <a:rPr lang="es-ES" dirty="0" err="1"/>
              <a:t>logotip</a:t>
            </a:r>
            <a:r>
              <a:rPr lang="es-ES" dirty="0"/>
              <a:t>, color de </a:t>
            </a:r>
            <a:r>
              <a:rPr lang="es-ES" dirty="0" err="1"/>
              <a:t>fons</a:t>
            </a:r>
            <a:r>
              <a:rPr lang="es-ES" dirty="0"/>
              <a:t> i </a:t>
            </a:r>
            <a:r>
              <a:rPr lang="es-ES" dirty="0" err="1"/>
              <a:t>logotips</a:t>
            </a:r>
            <a:r>
              <a:rPr lang="es-ES" dirty="0"/>
              <a:t> al </a:t>
            </a:r>
            <a:r>
              <a:rPr lang="es-ES" dirty="0" err="1"/>
              <a:t>peu</a:t>
            </a:r>
            <a:r>
              <a:rPr lang="es-ES" dirty="0"/>
              <a:t>) es poden </a:t>
            </a:r>
            <a:r>
              <a:rPr lang="es-ES" dirty="0" err="1"/>
              <a:t>canviar</a:t>
            </a:r>
            <a:r>
              <a:rPr lang="es-ES" dirty="0"/>
              <a:t> a la </a:t>
            </a:r>
            <a:r>
              <a:rPr lang="es-ES" dirty="0" err="1"/>
              <a:t>pestanya</a:t>
            </a:r>
            <a:r>
              <a:rPr lang="es-ES" dirty="0"/>
              <a:t> ”Diseño” o editar a Vista&gt;Patrón de diapositivas. </a:t>
            </a:r>
          </a:p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D043DEF-D6B1-F453-9AD4-8672FCCA85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83D421-5F1A-4F03-9508-FD9D9A7B0597}" type="slidenum">
              <a:rPr lang="ca-ES" smtClean="0"/>
              <a:t>2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172260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e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orma libre 32">
            <a:extLst>
              <a:ext uri="{FF2B5EF4-FFF2-40B4-BE49-F238E27FC236}">
                <a16:creationId xmlns:a16="http://schemas.microsoft.com/office/drawing/2014/main" id="{726AAF0F-F514-7E84-9354-09A66E76AF84}"/>
              </a:ext>
            </a:extLst>
          </p:cNvPr>
          <p:cNvSpPr/>
          <p:nvPr userDrawn="1"/>
        </p:nvSpPr>
        <p:spPr>
          <a:xfrm>
            <a:off x="279318" y="281537"/>
            <a:ext cx="7001038" cy="9473671"/>
          </a:xfrm>
          <a:custGeom>
            <a:avLst/>
            <a:gdLst>
              <a:gd name="csX0" fmla="*/ 78723 w 7001038"/>
              <a:gd name="csY0" fmla="*/ 0 h 9473671"/>
              <a:gd name="csX1" fmla="*/ 3281216 w 7001038"/>
              <a:gd name="csY1" fmla="*/ 0 h 9473671"/>
              <a:gd name="csX2" fmla="*/ 3281217 w 7001038"/>
              <a:gd name="csY2" fmla="*/ 0 h 9473671"/>
              <a:gd name="csX3" fmla="*/ 4278136 w 7001038"/>
              <a:gd name="csY3" fmla="*/ 0 h 9473671"/>
              <a:gd name="csX4" fmla="*/ 4350673 w 7001038"/>
              <a:gd name="csY4" fmla="*/ 48080 h 9473671"/>
              <a:gd name="csX5" fmla="*/ 4356791 w 7001038"/>
              <a:gd name="csY5" fmla="*/ 78387 h 9473671"/>
              <a:gd name="csX6" fmla="*/ 4356791 w 7001038"/>
              <a:gd name="csY6" fmla="*/ 1157188 h 9473671"/>
              <a:gd name="csX7" fmla="*/ 4435514 w 7001038"/>
              <a:gd name="csY7" fmla="*/ 1235911 h 9473671"/>
              <a:gd name="csX8" fmla="*/ 6927610 w 7001038"/>
              <a:gd name="csY8" fmla="*/ 1235911 h 9473671"/>
              <a:gd name="csX9" fmla="*/ 6952958 w 7001038"/>
              <a:gd name="csY9" fmla="*/ 1241029 h 9473671"/>
              <a:gd name="csX10" fmla="*/ 7001038 w 7001038"/>
              <a:gd name="csY10" fmla="*/ 1313565 h 9473671"/>
              <a:gd name="csX11" fmla="*/ 7001038 w 7001038"/>
              <a:gd name="csY11" fmla="*/ 5567296 h 9473671"/>
              <a:gd name="csX12" fmla="*/ 7001036 w 7001038"/>
              <a:gd name="csY12" fmla="*/ 5567306 h 9473671"/>
              <a:gd name="csX13" fmla="*/ 7001036 w 7001038"/>
              <a:gd name="csY13" fmla="*/ 5589613 h 9473671"/>
              <a:gd name="csX14" fmla="*/ 7001036 w 7001038"/>
              <a:gd name="csY14" fmla="*/ 6288833 h 9473671"/>
              <a:gd name="csX15" fmla="*/ 7001036 w 7001038"/>
              <a:gd name="csY15" fmla="*/ 6374525 h 9473671"/>
              <a:gd name="csX16" fmla="*/ 7001036 w 7001038"/>
              <a:gd name="csY16" fmla="*/ 7589047 h 9473671"/>
              <a:gd name="csX17" fmla="*/ 7001036 w 7001038"/>
              <a:gd name="csY17" fmla="*/ 8153002 h 9473671"/>
              <a:gd name="csX18" fmla="*/ 7001036 w 7001038"/>
              <a:gd name="csY18" fmla="*/ 8166276 h 9473671"/>
              <a:gd name="csX19" fmla="*/ 7001036 w 7001038"/>
              <a:gd name="csY19" fmla="*/ 9380798 h 9473671"/>
              <a:gd name="csX20" fmla="*/ 6907805 w 7001038"/>
              <a:gd name="csY20" fmla="*/ 9473671 h 9473671"/>
              <a:gd name="csX21" fmla="*/ 5526680 w 7001038"/>
              <a:gd name="csY21" fmla="*/ 9473671 h 9473671"/>
              <a:gd name="csX22" fmla="*/ 4020386 w 7001038"/>
              <a:gd name="csY22" fmla="*/ 9473671 h 9473671"/>
              <a:gd name="csX23" fmla="*/ 2980650 w 7001038"/>
              <a:gd name="csY23" fmla="*/ 9473671 h 9473671"/>
              <a:gd name="csX24" fmla="*/ 2639262 w 7001038"/>
              <a:gd name="csY24" fmla="*/ 9473671 h 9473671"/>
              <a:gd name="csX25" fmla="*/ 93232 w 7001038"/>
              <a:gd name="csY25" fmla="*/ 9473671 h 9473671"/>
              <a:gd name="csX26" fmla="*/ 1 w 7001038"/>
              <a:gd name="csY26" fmla="*/ 9380798 h 9473671"/>
              <a:gd name="csX27" fmla="*/ 1 w 7001038"/>
              <a:gd name="csY27" fmla="*/ 8166276 h 9473671"/>
              <a:gd name="csX28" fmla="*/ 1 w 7001038"/>
              <a:gd name="csY28" fmla="*/ 8153007 h 9473671"/>
              <a:gd name="csX29" fmla="*/ 0 w 7001038"/>
              <a:gd name="csY29" fmla="*/ 8153002 h 9473671"/>
              <a:gd name="csX30" fmla="*/ 0 w 7001038"/>
              <a:gd name="csY30" fmla="*/ 4399361 h 9473671"/>
              <a:gd name="csX31" fmla="*/ 0 w 7001038"/>
              <a:gd name="csY31" fmla="*/ 4129641 h 9473671"/>
              <a:gd name="csX32" fmla="*/ 0 w 7001038"/>
              <a:gd name="csY32" fmla="*/ 78723 h 9473671"/>
              <a:gd name="csX33" fmla="*/ 78723 w 7001038"/>
              <a:gd name="csY33" fmla="*/ 0 h 947367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</a:cxnLst>
            <a:rect l="l" t="t" r="r" b="b"/>
            <a:pathLst>
              <a:path w="7001038" h="9473671">
                <a:moveTo>
                  <a:pt x="78723" y="0"/>
                </a:moveTo>
                <a:lnTo>
                  <a:pt x="3281216" y="0"/>
                </a:lnTo>
                <a:lnTo>
                  <a:pt x="3281217" y="0"/>
                </a:lnTo>
                <a:lnTo>
                  <a:pt x="4278136" y="0"/>
                </a:lnTo>
                <a:cubicBezTo>
                  <a:pt x="4310745" y="0"/>
                  <a:pt x="4338722" y="19826"/>
                  <a:pt x="4350673" y="48080"/>
                </a:cubicBezTo>
                <a:lnTo>
                  <a:pt x="4356791" y="78387"/>
                </a:lnTo>
                <a:lnTo>
                  <a:pt x="4356791" y="1157188"/>
                </a:lnTo>
                <a:cubicBezTo>
                  <a:pt x="4356791" y="1200666"/>
                  <a:pt x="4392036" y="1235911"/>
                  <a:pt x="4435514" y="1235911"/>
                </a:cubicBezTo>
                <a:lnTo>
                  <a:pt x="6927610" y="1235911"/>
                </a:lnTo>
                <a:lnTo>
                  <a:pt x="6952958" y="1241029"/>
                </a:lnTo>
                <a:cubicBezTo>
                  <a:pt x="6981213" y="1252979"/>
                  <a:pt x="7001038" y="1280956"/>
                  <a:pt x="7001038" y="1313565"/>
                </a:cubicBezTo>
                <a:lnTo>
                  <a:pt x="7001038" y="5567296"/>
                </a:lnTo>
                <a:lnTo>
                  <a:pt x="7001036" y="5567306"/>
                </a:lnTo>
                <a:lnTo>
                  <a:pt x="7001036" y="5589613"/>
                </a:lnTo>
                <a:lnTo>
                  <a:pt x="7001036" y="6288833"/>
                </a:lnTo>
                <a:lnTo>
                  <a:pt x="7001036" y="6374525"/>
                </a:lnTo>
                <a:lnTo>
                  <a:pt x="7001036" y="7589047"/>
                </a:lnTo>
                <a:lnTo>
                  <a:pt x="7001036" y="8153002"/>
                </a:lnTo>
                <a:lnTo>
                  <a:pt x="7001036" y="8166276"/>
                </a:lnTo>
                <a:lnTo>
                  <a:pt x="7001036" y="9380798"/>
                </a:lnTo>
                <a:cubicBezTo>
                  <a:pt x="7001036" y="9432090"/>
                  <a:pt x="6959295" y="9473671"/>
                  <a:pt x="6907805" y="9473671"/>
                </a:cubicBezTo>
                <a:lnTo>
                  <a:pt x="5526680" y="9473671"/>
                </a:lnTo>
                <a:lnTo>
                  <a:pt x="4020386" y="9473671"/>
                </a:lnTo>
                <a:lnTo>
                  <a:pt x="2980650" y="9473671"/>
                </a:lnTo>
                <a:lnTo>
                  <a:pt x="2639262" y="9473671"/>
                </a:lnTo>
                <a:lnTo>
                  <a:pt x="93232" y="9473671"/>
                </a:lnTo>
                <a:cubicBezTo>
                  <a:pt x="41742" y="9473671"/>
                  <a:pt x="1" y="9432090"/>
                  <a:pt x="1" y="9380798"/>
                </a:cubicBezTo>
                <a:lnTo>
                  <a:pt x="1" y="8166276"/>
                </a:lnTo>
                <a:lnTo>
                  <a:pt x="1" y="8153007"/>
                </a:lnTo>
                <a:lnTo>
                  <a:pt x="0" y="8153002"/>
                </a:lnTo>
                <a:lnTo>
                  <a:pt x="0" y="4399361"/>
                </a:lnTo>
                <a:lnTo>
                  <a:pt x="0" y="4129641"/>
                </a:lnTo>
                <a:lnTo>
                  <a:pt x="0" y="78723"/>
                </a:lnTo>
                <a:cubicBezTo>
                  <a:pt x="0" y="35245"/>
                  <a:pt x="35245" y="0"/>
                  <a:pt x="78723" y="0"/>
                </a:cubicBezTo>
                <a:close/>
              </a:path>
            </a:pathLst>
          </a:custGeom>
          <a:solidFill>
            <a:srgbClr val="D7F7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dirty="0"/>
          </a:p>
        </p:txBody>
      </p:sp>
      <p:pic>
        <p:nvPicPr>
          <p:cNvPr id="36" name="Gráfico 35">
            <a:extLst>
              <a:ext uri="{FF2B5EF4-FFF2-40B4-BE49-F238E27FC236}">
                <a16:creationId xmlns:a16="http://schemas.microsoft.com/office/drawing/2014/main" id="{079A1B52-66C8-B54A-2518-B62EB9CD9C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63124" y="398893"/>
            <a:ext cx="2038156" cy="92115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C2B93886-7221-B0AC-3CF3-F9A5D39A177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9" y="9725781"/>
            <a:ext cx="7272000" cy="711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803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el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4B3F91F-AD1D-0E38-DD7E-7FE97BD4A194}"/>
              </a:ext>
            </a:extLst>
          </p:cNvPr>
          <p:cNvCxnSpPr>
            <a:cxnSpLocks/>
          </p:cNvCxnSpPr>
          <p:nvPr userDrawn="1"/>
        </p:nvCxnSpPr>
        <p:spPr>
          <a:xfrm>
            <a:off x="279320" y="9758300"/>
            <a:ext cx="7001035" cy="0"/>
          </a:xfrm>
          <a:prstGeom prst="line">
            <a:avLst/>
          </a:prstGeom>
          <a:ln w="12700">
            <a:solidFill>
              <a:srgbClr val="8FD6B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6" name="Gráfico 25">
            <a:extLst>
              <a:ext uri="{FF2B5EF4-FFF2-40B4-BE49-F238E27FC236}">
                <a16:creationId xmlns:a16="http://schemas.microsoft.com/office/drawing/2014/main" id="{EA8AEEE7-3C69-CE8F-CFAE-3310F91CE7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63124" y="398893"/>
            <a:ext cx="2038156" cy="921159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486AE0D-2537-52D6-3D88-E75A3E8F818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9" y="9725781"/>
            <a:ext cx="7272000" cy="711233"/>
          </a:xfrm>
          <a:prstGeom prst="rect">
            <a:avLst/>
          </a:prstGeom>
        </p:spPr>
      </p:pic>
      <p:sp>
        <p:nvSpPr>
          <p:cNvPr id="7" name="Forma libre 6">
            <a:extLst>
              <a:ext uri="{FF2B5EF4-FFF2-40B4-BE49-F238E27FC236}">
                <a16:creationId xmlns:a16="http://schemas.microsoft.com/office/drawing/2014/main" id="{B8FDD0E1-24F8-9478-BEB2-9CAD35BDDBAB}"/>
              </a:ext>
            </a:extLst>
          </p:cNvPr>
          <p:cNvSpPr/>
          <p:nvPr userDrawn="1"/>
        </p:nvSpPr>
        <p:spPr>
          <a:xfrm>
            <a:off x="279319" y="281537"/>
            <a:ext cx="7001036" cy="8810220"/>
          </a:xfrm>
          <a:custGeom>
            <a:avLst/>
            <a:gdLst>
              <a:gd name="csX0" fmla="*/ 106556 w 7001036"/>
              <a:gd name="csY0" fmla="*/ 0 h 8810220"/>
              <a:gd name="csX1" fmla="*/ 3281215 w 7001036"/>
              <a:gd name="csY1" fmla="*/ 0 h 8810220"/>
              <a:gd name="csX2" fmla="*/ 3281216 w 7001036"/>
              <a:gd name="csY2" fmla="*/ 0 h 8810220"/>
              <a:gd name="csX3" fmla="*/ 4278135 w 7001036"/>
              <a:gd name="csY3" fmla="*/ 0 h 8810220"/>
              <a:gd name="csX4" fmla="*/ 4350672 w 7001036"/>
              <a:gd name="csY4" fmla="*/ 48080 h 8810220"/>
              <a:gd name="csX5" fmla="*/ 4356790 w 7001036"/>
              <a:gd name="csY5" fmla="*/ 78387 h 8810220"/>
              <a:gd name="csX6" fmla="*/ 4356790 w 7001036"/>
              <a:gd name="csY6" fmla="*/ 597645 h 8810220"/>
              <a:gd name="csX7" fmla="*/ 4356790 w 7001036"/>
              <a:gd name="csY7" fmla="*/ 1157188 h 8810220"/>
              <a:gd name="csX8" fmla="*/ 4435513 w 7001036"/>
              <a:gd name="csY8" fmla="*/ 1235911 h 8810220"/>
              <a:gd name="csX9" fmla="*/ 6927609 w 7001036"/>
              <a:gd name="csY9" fmla="*/ 1235911 h 8810220"/>
              <a:gd name="csX10" fmla="*/ 6952957 w 7001036"/>
              <a:gd name="csY10" fmla="*/ 1241029 h 8810220"/>
              <a:gd name="csX11" fmla="*/ 6987593 w 7001036"/>
              <a:gd name="csY11" fmla="*/ 1269550 h 8810220"/>
              <a:gd name="csX12" fmla="*/ 7001036 w 7001036"/>
              <a:gd name="csY12" fmla="*/ 1313562 h 8810220"/>
              <a:gd name="csX13" fmla="*/ 7001036 w 7001036"/>
              <a:gd name="csY13" fmla="*/ 1832820 h 8810220"/>
              <a:gd name="csX14" fmla="*/ 7001036 w 7001036"/>
              <a:gd name="csY14" fmla="*/ 5567301 h 8810220"/>
              <a:gd name="csX15" fmla="*/ 7001036 w 7001036"/>
              <a:gd name="csY15" fmla="*/ 6086559 h 8810220"/>
              <a:gd name="csX16" fmla="*/ 7001035 w 7001036"/>
              <a:gd name="csY16" fmla="*/ 6086564 h 8810220"/>
              <a:gd name="csX17" fmla="*/ 7001035 w 7001036"/>
              <a:gd name="csY17" fmla="*/ 6108871 h 8810220"/>
              <a:gd name="csX18" fmla="*/ 7001035 w 7001036"/>
              <a:gd name="csY18" fmla="*/ 6288833 h 8810220"/>
              <a:gd name="csX19" fmla="*/ 7001035 w 7001036"/>
              <a:gd name="csY19" fmla="*/ 6374525 h 8810220"/>
              <a:gd name="csX20" fmla="*/ 7001035 w 7001036"/>
              <a:gd name="csY20" fmla="*/ 6808091 h 8810220"/>
              <a:gd name="csX21" fmla="*/ 7001035 w 7001036"/>
              <a:gd name="csY21" fmla="*/ 6893783 h 8810220"/>
              <a:gd name="csX22" fmla="*/ 7001035 w 7001036"/>
              <a:gd name="csY22" fmla="*/ 7589047 h 8810220"/>
              <a:gd name="csX23" fmla="*/ 7001035 w 7001036"/>
              <a:gd name="csY23" fmla="*/ 8108305 h 8810220"/>
              <a:gd name="csX24" fmla="*/ 7001035 w 7001036"/>
              <a:gd name="csY24" fmla="*/ 8153002 h 8810220"/>
              <a:gd name="csX25" fmla="*/ 7001035 w 7001036"/>
              <a:gd name="csY25" fmla="*/ 8166276 h 8810220"/>
              <a:gd name="csX26" fmla="*/ 7001035 w 7001036"/>
              <a:gd name="csY26" fmla="*/ 8184411 h 8810220"/>
              <a:gd name="csX27" fmla="*/ 7001035 w 7001036"/>
              <a:gd name="csY27" fmla="*/ 8672260 h 8810220"/>
              <a:gd name="csX28" fmla="*/ 7001035 w 7001036"/>
              <a:gd name="csY28" fmla="*/ 8685534 h 8810220"/>
              <a:gd name="csX29" fmla="*/ 7001035 w 7001036"/>
              <a:gd name="csY29" fmla="*/ 8703669 h 8810220"/>
              <a:gd name="csX30" fmla="*/ 6992663 w 7001036"/>
              <a:gd name="csY30" fmla="*/ 8745140 h 8810220"/>
              <a:gd name="csX31" fmla="*/ 6894480 w 7001036"/>
              <a:gd name="csY31" fmla="*/ 8810220 h 8810220"/>
              <a:gd name="csX32" fmla="*/ 106556 w 7001036"/>
              <a:gd name="csY32" fmla="*/ 8810220 h 8810220"/>
              <a:gd name="csX33" fmla="*/ 0 w 7001036"/>
              <a:gd name="csY33" fmla="*/ 8703664 h 8810220"/>
              <a:gd name="csX34" fmla="*/ 0 w 7001036"/>
              <a:gd name="csY34" fmla="*/ 8685534 h 8810220"/>
              <a:gd name="csX35" fmla="*/ 0 w 7001036"/>
              <a:gd name="csY35" fmla="*/ 8672265 h 8810220"/>
              <a:gd name="csX36" fmla="*/ 0 w 7001036"/>
              <a:gd name="csY36" fmla="*/ 8184406 h 8810220"/>
              <a:gd name="csX37" fmla="*/ 0 w 7001036"/>
              <a:gd name="csY37" fmla="*/ 8166276 h 8810220"/>
              <a:gd name="csX38" fmla="*/ 0 w 7001036"/>
              <a:gd name="csY38" fmla="*/ 8153007 h 8810220"/>
              <a:gd name="csX39" fmla="*/ 0 w 7001036"/>
              <a:gd name="csY39" fmla="*/ 625814 h 8810220"/>
              <a:gd name="csX40" fmla="*/ 0 w 7001036"/>
              <a:gd name="csY40" fmla="*/ 106556 h 8810220"/>
              <a:gd name="csX41" fmla="*/ 106556 w 7001036"/>
              <a:gd name="csY41" fmla="*/ 0 h 881022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</a:cxnLst>
            <a:rect l="l" t="t" r="r" b="b"/>
            <a:pathLst>
              <a:path w="7001036" h="8810220">
                <a:moveTo>
                  <a:pt x="106556" y="0"/>
                </a:moveTo>
                <a:lnTo>
                  <a:pt x="3281215" y="0"/>
                </a:lnTo>
                <a:lnTo>
                  <a:pt x="3281216" y="0"/>
                </a:lnTo>
                <a:lnTo>
                  <a:pt x="4278135" y="0"/>
                </a:lnTo>
                <a:cubicBezTo>
                  <a:pt x="4310744" y="0"/>
                  <a:pt x="4338721" y="19826"/>
                  <a:pt x="4350672" y="48080"/>
                </a:cubicBezTo>
                <a:lnTo>
                  <a:pt x="4356790" y="78387"/>
                </a:lnTo>
                <a:lnTo>
                  <a:pt x="4356790" y="597645"/>
                </a:lnTo>
                <a:lnTo>
                  <a:pt x="4356790" y="1157188"/>
                </a:lnTo>
                <a:cubicBezTo>
                  <a:pt x="4356790" y="1200666"/>
                  <a:pt x="4392035" y="1235911"/>
                  <a:pt x="4435513" y="1235911"/>
                </a:cubicBezTo>
                <a:lnTo>
                  <a:pt x="6927609" y="1235911"/>
                </a:lnTo>
                <a:lnTo>
                  <a:pt x="6952957" y="1241029"/>
                </a:lnTo>
                <a:cubicBezTo>
                  <a:pt x="6967085" y="1247004"/>
                  <a:pt x="6979105" y="1256986"/>
                  <a:pt x="6987593" y="1269550"/>
                </a:cubicBezTo>
                <a:lnTo>
                  <a:pt x="7001036" y="1313562"/>
                </a:lnTo>
                <a:lnTo>
                  <a:pt x="7001036" y="1832820"/>
                </a:lnTo>
                <a:lnTo>
                  <a:pt x="7001036" y="5567301"/>
                </a:lnTo>
                <a:lnTo>
                  <a:pt x="7001036" y="6086559"/>
                </a:lnTo>
                <a:lnTo>
                  <a:pt x="7001035" y="6086564"/>
                </a:lnTo>
                <a:lnTo>
                  <a:pt x="7001035" y="6108871"/>
                </a:lnTo>
                <a:lnTo>
                  <a:pt x="7001035" y="6288833"/>
                </a:lnTo>
                <a:lnTo>
                  <a:pt x="7001035" y="6374525"/>
                </a:lnTo>
                <a:lnTo>
                  <a:pt x="7001035" y="6808091"/>
                </a:lnTo>
                <a:lnTo>
                  <a:pt x="7001035" y="6893783"/>
                </a:lnTo>
                <a:lnTo>
                  <a:pt x="7001035" y="7589047"/>
                </a:lnTo>
                <a:lnTo>
                  <a:pt x="7001035" y="8108305"/>
                </a:lnTo>
                <a:lnTo>
                  <a:pt x="7001035" y="8153002"/>
                </a:lnTo>
                <a:lnTo>
                  <a:pt x="7001035" y="8166276"/>
                </a:lnTo>
                <a:lnTo>
                  <a:pt x="7001035" y="8184411"/>
                </a:lnTo>
                <a:lnTo>
                  <a:pt x="7001035" y="8672260"/>
                </a:lnTo>
                <a:lnTo>
                  <a:pt x="7001035" y="8685534"/>
                </a:lnTo>
                <a:lnTo>
                  <a:pt x="7001035" y="8703669"/>
                </a:lnTo>
                <a:lnTo>
                  <a:pt x="6992663" y="8745140"/>
                </a:lnTo>
                <a:cubicBezTo>
                  <a:pt x="6976486" y="8783385"/>
                  <a:pt x="6938617" y="8810220"/>
                  <a:pt x="6894480" y="8810220"/>
                </a:cubicBezTo>
                <a:lnTo>
                  <a:pt x="106556" y="8810220"/>
                </a:lnTo>
                <a:cubicBezTo>
                  <a:pt x="47707" y="8810220"/>
                  <a:pt x="0" y="8762513"/>
                  <a:pt x="0" y="8703664"/>
                </a:cubicBezTo>
                <a:lnTo>
                  <a:pt x="0" y="8685534"/>
                </a:lnTo>
                <a:lnTo>
                  <a:pt x="0" y="8672265"/>
                </a:lnTo>
                <a:lnTo>
                  <a:pt x="0" y="8184406"/>
                </a:lnTo>
                <a:lnTo>
                  <a:pt x="0" y="8166276"/>
                </a:lnTo>
                <a:lnTo>
                  <a:pt x="0" y="8153007"/>
                </a:lnTo>
                <a:lnTo>
                  <a:pt x="0" y="625814"/>
                </a:lnTo>
                <a:lnTo>
                  <a:pt x="0" y="106556"/>
                </a:lnTo>
                <a:cubicBezTo>
                  <a:pt x="0" y="47707"/>
                  <a:pt x="47707" y="0"/>
                  <a:pt x="106556" y="0"/>
                </a:cubicBezTo>
                <a:close/>
              </a:path>
            </a:pathLst>
          </a:custGeom>
          <a:solidFill>
            <a:srgbClr val="D7F7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10634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2645ED2-7DF7-63C0-5E0E-9B67A0469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55802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5A8949-D845-D9EB-9017-CEA93EEC6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12" name="Marcador de pie de página 4">
            <a:extLst>
              <a:ext uri="{FF2B5EF4-FFF2-40B4-BE49-F238E27FC236}">
                <a16:creationId xmlns:a16="http://schemas.microsoft.com/office/drawing/2014/main" id="{A06A8304-B5F5-46D5-D9D4-E69FCBB5C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16802" y="9883600"/>
            <a:ext cx="2551390" cy="555801"/>
          </a:xfrm>
          <a:prstGeom prst="rect">
            <a:avLst/>
          </a:prstGeom>
        </p:spPr>
        <p:txBody>
          <a:bodyPr tIns="72000" rIns="0"/>
          <a:lstStyle>
            <a:lvl1pPr algn="r">
              <a:defRPr sz="496">
                <a:solidFill>
                  <a:srgbClr val="004A97">
                    <a:alpha val="50000"/>
                  </a:srgbClr>
                </a:solidFill>
              </a:defRPr>
            </a:lvl1pPr>
          </a:lstStyle>
          <a:p>
            <a:endParaRPr lang="ca-ES"/>
          </a:p>
        </p:txBody>
      </p:sp>
      <p:sp>
        <p:nvSpPr>
          <p:cNvPr id="13" name="Marcador de número de diapositiva 5">
            <a:extLst>
              <a:ext uri="{FF2B5EF4-FFF2-40B4-BE49-F238E27FC236}">
                <a16:creationId xmlns:a16="http://schemas.microsoft.com/office/drawing/2014/main" id="{3A42B842-CB97-E60E-9541-7A8847FCA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68192" y="9883600"/>
            <a:ext cx="187826" cy="555801"/>
          </a:xfrm>
          <a:prstGeom prst="rect">
            <a:avLst/>
          </a:prstGeom>
        </p:spPr>
        <p:txBody>
          <a:bodyPr lIns="0" rIns="0"/>
          <a:lstStyle>
            <a:lvl1pPr algn="r">
              <a:defRPr sz="620" b="1"/>
            </a:lvl1pPr>
          </a:lstStyle>
          <a:p>
            <a:fld id="{B97072A0-96C2-4172-9AA9-EB59725CF34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749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hf sldNum="0" hdr="0" ftr="0" dt="0"/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1860" kern="1200">
          <a:solidFill>
            <a:srgbClr val="034A9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116" kern="1200">
          <a:solidFill>
            <a:srgbClr val="343433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rgbClr val="343433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rgbClr val="343433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rgbClr val="343433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rgbClr val="343433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0_DF3965CE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9_C7E5462F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17F9A-BD71-54C3-6920-3A2403833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C8E20740-320A-0B00-1B33-E95732BF3329}"/>
              </a:ext>
            </a:extLst>
          </p:cNvPr>
          <p:cNvSpPr txBox="1"/>
          <p:nvPr/>
        </p:nvSpPr>
        <p:spPr>
          <a:xfrm>
            <a:off x="496492" y="2701641"/>
            <a:ext cx="6566689" cy="3816429"/>
          </a:xfrm>
          <a:prstGeom prst="rect">
            <a:avLst/>
          </a:prstGeom>
          <a:noFill/>
        </p:spPr>
        <p:txBody>
          <a:bodyPr wrap="square" lIns="0" numCol="2" spcCol="180000" rtlCol="0">
            <a:spAutoFit/>
          </a:bodyPr>
          <a:lstStyle/>
          <a:p>
            <a:pPr algn="l"/>
            <a:r>
              <a:rPr lang="ca-ES" sz="1100" b="1" i="0" u="none" strike="noStrike" baseline="0" noProof="0" dirty="0">
                <a:latin typeface="Calibri" panose="020F0502020204030204" pitchFamily="34" charset="0"/>
              </a:rPr>
              <a:t>Introducció:</a:t>
            </a:r>
          </a:p>
          <a:p>
            <a:pPr algn="l"/>
            <a:endParaRPr lang="ca-ES" sz="1100" b="0" i="0" u="none" strike="noStrike" baseline="0" noProof="0" dirty="0">
              <a:latin typeface="Calibri" panose="020F0502020204030204" pitchFamily="34" charset="0"/>
            </a:endParaRPr>
          </a:p>
          <a:p>
            <a:pPr algn="just"/>
            <a:r>
              <a:rPr lang="ca-ES" sz="1100" b="0" i="0" u="none" strike="noStrike" baseline="0" noProof="0" dirty="0">
                <a:latin typeface="Calibri" panose="020F0502020204030204" pitchFamily="34" charset="0"/>
              </a:rPr>
              <a:t>Curs de formació sobre les polítiques que realitza l'ISPV per assegurar la igualtat d'oportunitats entre dones i homes i prevenir i actuar contra l'assetjament sexual i per raó de sexe i l'assetjament i discriminació lgtbifòbica.</a:t>
            </a:r>
          </a:p>
          <a:p>
            <a:pPr algn="just"/>
            <a:r>
              <a:rPr lang="ca-ES" sz="1100" b="0" i="0" u="none" strike="noStrike" baseline="0" noProof="0" dirty="0">
                <a:latin typeface="Calibri" panose="020F0502020204030204" pitchFamily="34" charset="0"/>
              </a:rPr>
              <a:t>Explicació del pla d'igualtat i de les eines per prevenir i actuar davant l'assetjament sexual, per raó de sexe i per comportaments lgtbifòbics.</a:t>
            </a:r>
          </a:p>
          <a:p>
            <a:pPr algn="l"/>
            <a:endParaRPr lang="ca-ES" sz="1100" b="0" i="0" u="none" strike="noStrike" baseline="0" noProof="0" dirty="0">
              <a:latin typeface="Calibri" panose="020F0502020204030204" pitchFamily="34" charset="0"/>
            </a:endParaRPr>
          </a:p>
          <a:p>
            <a:pPr algn="l"/>
            <a:r>
              <a:rPr lang="ca-ES" sz="1100" b="1" i="0" u="none" strike="noStrike" baseline="0" noProof="0" dirty="0">
                <a:latin typeface="Calibri" panose="020F0502020204030204" pitchFamily="34" charset="0"/>
              </a:rPr>
              <a:t>Objectius:</a:t>
            </a:r>
          </a:p>
          <a:p>
            <a:pPr algn="l"/>
            <a:endParaRPr lang="ca-ES" sz="1100" b="0" i="0" u="none" strike="noStrike" baseline="0" noProof="0" dirty="0">
              <a:latin typeface="Calibri" panose="020F0502020204030204" pitchFamily="34" charset="0"/>
            </a:endParaRPr>
          </a:p>
          <a:p>
            <a:pPr algn="l"/>
            <a:r>
              <a:rPr lang="ca-ES" sz="1100" b="0" i="0" u="none" strike="noStrike" baseline="0" noProof="0" dirty="0">
                <a:latin typeface="SymbolMT"/>
              </a:rPr>
              <a:t>• Donar a conèixer el pla d'igualtat i el protocol de l'ISPV a tota la plantilla.</a:t>
            </a:r>
          </a:p>
          <a:p>
            <a:pPr algn="l"/>
            <a:r>
              <a:rPr lang="ca-ES" sz="1100" b="0" i="0" u="none" strike="noStrike" baseline="0" noProof="0" dirty="0">
                <a:latin typeface="SymbolMT"/>
              </a:rPr>
              <a:t>• Explicar què és i per què serveix un pla d'igualtat.</a:t>
            </a:r>
          </a:p>
          <a:p>
            <a:pPr algn="l"/>
            <a:r>
              <a:rPr lang="ca-ES" sz="1100" b="0" i="0" u="none" strike="noStrike" baseline="0" noProof="0" dirty="0">
                <a:latin typeface="SymbolMT"/>
              </a:rPr>
              <a:t>• Explicar el protocol de l'ISPV</a:t>
            </a:r>
          </a:p>
          <a:p>
            <a:pPr algn="l"/>
            <a:endParaRPr lang="ca-ES" sz="1100" b="0" i="0" u="none" strike="noStrike" baseline="0" noProof="0" dirty="0">
              <a:latin typeface="Calibri" panose="020F0502020204030204" pitchFamily="34" charset="0"/>
            </a:endParaRPr>
          </a:p>
          <a:p>
            <a:pPr algn="l"/>
            <a:r>
              <a:rPr lang="ca-ES" sz="1100" b="1" i="0" u="none" strike="noStrike" baseline="0" noProof="0" dirty="0">
                <a:latin typeface="Calibri" panose="020F0502020204030204" pitchFamily="34" charset="0"/>
              </a:rPr>
              <a:t>Continguts:</a:t>
            </a:r>
            <a:endParaRPr lang="ca-ES" sz="1100" b="0" i="0" u="none" strike="noStrike" baseline="0" noProof="0" dirty="0">
              <a:latin typeface="Calibri" panose="020F0502020204030204" pitchFamily="34" charset="0"/>
            </a:endParaRPr>
          </a:p>
          <a:p>
            <a:pPr algn="l"/>
            <a:r>
              <a:rPr lang="it-IT" sz="1100" b="0" i="0" u="none" strike="noStrike" baseline="0" noProof="0" dirty="0">
                <a:latin typeface="Calibri" panose="020F0502020204030204" pitchFamily="34" charset="0"/>
              </a:rPr>
              <a:t>1.- </a:t>
            </a:r>
            <a:r>
              <a:rPr lang="it-IT" sz="1100" b="0" i="0" u="none" strike="noStrike" baseline="0" noProof="0" dirty="0" err="1">
                <a:latin typeface="Calibri" panose="020F0502020204030204" pitchFamily="34" charset="0"/>
              </a:rPr>
              <a:t>Pla</a:t>
            </a:r>
            <a:r>
              <a:rPr lang="it-IT" sz="1100" b="0" i="0" u="none" strike="noStrike" baseline="0" noProof="0" dirty="0">
                <a:latin typeface="Calibri" panose="020F0502020204030204" pitchFamily="34" charset="0"/>
              </a:rPr>
              <a:t> d'</a:t>
            </a:r>
            <a:r>
              <a:rPr lang="it-IT" sz="1100" b="0" i="0" u="none" strike="noStrike" baseline="0" noProof="0" dirty="0" err="1">
                <a:latin typeface="Calibri" panose="020F0502020204030204" pitchFamily="34" charset="0"/>
              </a:rPr>
              <a:t>igualtat</a:t>
            </a:r>
            <a:endParaRPr lang="it-IT" sz="1100" b="0" i="0" u="none" strike="noStrike" baseline="0" noProof="0" dirty="0">
              <a:latin typeface="Calibri" panose="020F0502020204030204" pitchFamily="34" charset="0"/>
            </a:endParaRPr>
          </a:p>
          <a:p>
            <a:pPr algn="l"/>
            <a:r>
              <a:rPr lang="it-IT" sz="1100" b="0" i="0" u="none" strike="noStrike" baseline="0" noProof="0" dirty="0">
                <a:latin typeface="Calibri" panose="020F0502020204030204" pitchFamily="34" charset="0"/>
              </a:rPr>
              <a:t>2.- </a:t>
            </a:r>
            <a:r>
              <a:rPr lang="it-IT" sz="1100" b="0" i="0" u="none" strike="noStrike" baseline="0" noProof="0" dirty="0" err="1">
                <a:latin typeface="Calibri" panose="020F0502020204030204" pitchFamily="34" charset="0"/>
              </a:rPr>
              <a:t>Protocol</a:t>
            </a:r>
            <a:r>
              <a:rPr lang="it-IT" sz="1100" b="0" i="0" u="none" strike="noStrike" baseline="0" noProof="0" dirty="0">
                <a:latin typeface="Calibri" panose="020F0502020204030204" pitchFamily="34" charset="0"/>
              </a:rPr>
              <a:t> per </a:t>
            </a:r>
            <a:r>
              <a:rPr lang="it-IT" sz="1100" b="0" i="0" u="none" strike="noStrike" baseline="0" noProof="0" dirty="0" err="1">
                <a:latin typeface="Calibri" panose="020F0502020204030204" pitchFamily="34" charset="0"/>
              </a:rPr>
              <a:t>actuar</a:t>
            </a:r>
            <a:r>
              <a:rPr lang="it-IT" sz="1100" b="0" i="0" u="none" strike="noStrike" baseline="0" noProof="0" dirty="0">
                <a:latin typeface="Calibri" panose="020F0502020204030204" pitchFamily="34" charset="0"/>
              </a:rPr>
              <a:t> i prevenir l'</a:t>
            </a:r>
            <a:r>
              <a:rPr lang="it-IT" sz="1100" b="0" i="0" u="none" strike="noStrike" baseline="0" noProof="0" dirty="0" err="1">
                <a:latin typeface="Calibri" panose="020F0502020204030204" pitchFamily="34" charset="0"/>
              </a:rPr>
              <a:t>assetjament</a:t>
            </a:r>
            <a:endParaRPr lang="it-IT" sz="1100" b="0" i="0" u="none" strike="noStrike" baseline="0" noProof="0" dirty="0">
              <a:latin typeface="Calibri" panose="020F0502020204030204" pitchFamily="34" charset="0"/>
            </a:endParaRPr>
          </a:p>
          <a:p>
            <a:pPr algn="l"/>
            <a:endParaRPr lang="ca-ES" sz="1100" b="0" i="0" u="none" strike="noStrike" baseline="0" noProof="0" dirty="0">
              <a:latin typeface="Calibri" panose="020F0502020204030204" pitchFamily="34" charset="0"/>
            </a:endParaRPr>
          </a:p>
          <a:p>
            <a:pPr algn="l"/>
            <a:endParaRPr lang="ca-ES" sz="1100" b="0" i="0" u="none" strike="noStrike" baseline="0" noProof="0" dirty="0">
              <a:latin typeface="Calibri" panose="020F0502020204030204" pitchFamily="34" charset="0"/>
            </a:endParaRPr>
          </a:p>
          <a:p>
            <a:pPr algn="l"/>
            <a:r>
              <a:rPr lang="ca-ES" sz="1100" b="1" i="0" u="none" strike="noStrike" baseline="0" noProof="0" dirty="0">
                <a:latin typeface="Calibri" panose="020F0502020204030204" pitchFamily="34" charset="0"/>
              </a:rPr>
              <a:t>Durada:</a:t>
            </a:r>
          </a:p>
          <a:p>
            <a:pPr algn="l"/>
            <a:r>
              <a:rPr lang="ca-ES" sz="1100" b="0" i="0" u="none" strike="noStrike" baseline="0" noProof="0" dirty="0">
                <a:latin typeface="Calibri" panose="020F0502020204030204" pitchFamily="34" charset="0"/>
              </a:rPr>
              <a:t>3,5 hores lectives</a:t>
            </a:r>
          </a:p>
          <a:p>
            <a:pPr algn="l"/>
            <a:endParaRPr lang="ca-ES" sz="1100" b="0" i="0" u="none" strike="noStrike" baseline="0" noProof="0" dirty="0">
              <a:latin typeface="Calibri" panose="020F0502020204030204" pitchFamily="34" charset="0"/>
            </a:endParaRPr>
          </a:p>
          <a:p>
            <a:pPr algn="l"/>
            <a:r>
              <a:rPr lang="ca-ES" sz="1100" b="1" i="0" u="none" strike="noStrike" baseline="0" noProof="0" dirty="0">
                <a:latin typeface="Calibri" panose="020F0502020204030204" pitchFamily="34" charset="0"/>
              </a:rPr>
              <a:t>Modalitat:</a:t>
            </a:r>
          </a:p>
          <a:p>
            <a:pPr algn="l"/>
            <a:r>
              <a:rPr lang="ca-ES" sz="1100" b="0" i="0" u="none" strike="noStrike" baseline="0" noProof="0" dirty="0">
                <a:latin typeface="Calibri" panose="020F0502020204030204" pitchFamily="34" charset="0"/>
              </a:rPr>
              <a:t>Curs virtual (sessió sincròniques a través de zoom)</a:t>
            </a:r>
          </a:p>
          <a:p>
            <a:pPr algn="l"/>
            <a:endParaRPr lang="ca-ES" sz="1100" b="0" i="0" u="none" strike="noStrike" baseline="0" noProof="0" dirty="0">
              <a:latin typeface="Calibri" panose="020F0502020204030204" pitchFamily="34" charset="0"/>
            </a:endParaRPr>
          </a:p>
          <a:p>
            <a:pPr algn="l"/>
            <a:r>
              <a:rPr lang="ca-ES" sz="1100" b="1" i="0" u="none" strike="noStrike" baseline="0" noProof="0" dirty="0">
                <a:latin typeface="Calibri" panose="020F0502020204030204" pitchFamily="34" charset="0"/>
              </a:rPr>
              <a:t>Idioma:</a:t>
            </a:r>
          </a:p>
          <a:p>
            <a:pPr algn="l"/>
            <a:r>
              <a:rPr lang="ca-ES" sz="1100" b="0" i="0" u="none" strike="noStrike" baseline="0" noProof="0" dirty="0">
                <a:latin typeface="Calibri" panose="020F0502020204030204" pitchFamily="34" charset="0"/>
              </a:rPr>
              <a:t>català</a:t>
            </a:r>
          </a:p>
          <a:p>
            <a:pPr algn="l"/>
            <a:endParaRPr lang="ca-ES" sz="1100" b="0" i="0" u="none" strike="noStrike" baseline="0" noProof="0" dirty="0">
              <a:latin typeface="Calibri" panose="020F0502020204030204" pitchFamily="34" charset="0"/>
            </a:endParaRPr>
          </a:p>
          <a:p>
            <a:pPr algn="l"/>
            <a:r>
              <a:rPr lang="ca-ES" sz="1100" b="1" i="0" u="none" strike="noStrike" baseline="0" noProof="0" dirty="0">
                <a:latin typeface="Calibri" panose="020F0502020204030204" pitchFamily="34" charset="0"/>
              </a:rPr>
              <a:t>Metodologia:</a:t>
            </a:r>
          </a:p>
          <a:p>
            <a:pPr algn="l"/>
            <a:r>
              <a:rPr lang="ca-ES" sz="1100" b="0" i="0" u="none" strike="noStrike" baseline="0" noProof="0" dirty="0">
                <a:latin typeface="Calibri" panose="020F0502020204030204" pitchFamily="34" charset="0"/>
              </a:rPr>
              <a:t>Es combinarà l’explicació teòrica amb exercicis pràctics i de debat, amb l’objectiu de deixar clars què és i què no és assetjament.</a:t>
            </a:r>
            <a:endParaRPr lang="ca-ES" sz="1100" noProof="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6712776-3659-2580-1160-736C1285F8E0}"/>
              </a:ext>
            </a:extLst>
          </p:cNvPr>
          <p:cNvSpPr txBox="1"/>
          <p:nvPr/>
        </p:nvSpPr>
        <p:spPr>
          <a:xfrm>
            <a:off x="462874" y="604110"/>
            <a:ext cx="384626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ca-ES" sz="2800" b="1" cap="all" noProof="0" dirty="0">
                <a:solidFill>
                  <a:srgbClr val="004A97"/>
                </a:solidFill>
                <a:effectLst/>
                <a:latin typeface="Plus Jakarta Sans SemiBold" pitchFamily="2" charset="77"/>
                <a:cs typeface="Plus Jakarta Sans SemiBold" pitchFamily="2" charset="77"/>
              </a:rPr>
              <a:t>Igualtat i no discriminació sexista i </a:t>
            </a:r>
            <a:r>
              <a:rPr lang="ca-ES" sz="2800" b="1" cap="all" noProof="0" dirty="0" err="1">
                <a:solidFill>
                  <a:srgbClr val="004A97"/>
                </a:solidFill>
                <a:effectLst/>
                <a:latin typeface="Plus Jakarta Sans SemiBold" pitchFamily="2" charset="77"/>
                <a:cs typeface="Plus Jakarta Sans SemiBold" pitchFamily="2" charset="77"/>
              </a:rPr>
              <a:t>lgbtifòbica</a:t>
            </a:r>
            <a:r>
              <a:rPr lang="ca-ES" sz="2800" b="1" cap="all" noProof="0" dirty="0">
                <a:solidFill>
                  <a:srgbClr val="004A97"/>
                </a:solidFill>
                <a:effectLst/>
                <a:latin typeface="Plus Jakarta Sans SemiBold" pitchFamily="2" charset="77"/>
                <a:cs typeface="Plus Jakarta Sans SemiBold" pitchFamily="2" charset="77"/>
              </a:rPr>
              <a:t> a l'ISPV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C337CD86-BB49-29F8-6D61-9B80B2BBC03E}"/>
              </a:ext>
            </a:extLst>
          </p:cNvPr>
          <p:cNvGrpSpPr/>
          <p:nvPr/>
        </p:nvGrpSpPr>
        <p:grpSpPr>
          <a:xfrm>
            <a:off x="568287" y="7008994"/>
            <a:ext cx="3019875" cy="1738591"/>
            <a:chOff x="667188" y="4811566"/>
            <a:chExt cx="3019875" cy="1738591"/>
          </a:xfrm>
        </p:grpSpPr>
        <p:sp>
          <p:nvSpPr>
            <p:cNvPr id="7" name="Rectángulo: esquinas redondeadas 23">
              <a:extLst>
                <a:ext uri="{FF2B5EF4-FFF2-40B4-BE49-F238E27FC236}">
                  <a16:creationId xmlns:a16="http://schemas.microsoft.com/office/drawing/2014/main" id="{60BAEA68-0D69-1C75-08BB-D761B0CADCA1}"/>
                </a:ext>
              </a:extLst>
            </p:cNvPr>
            <p:cNvSpPr/>
            <p:nvPr/>
          </p:nvSpPr>
          <p:spPr>
            <a:xfrm>
              <a:off x="674865" y="4820993"/>
              <a:ext cx="870210" cy="260021"/>
            </a:xfrm>
            <a:prstGeom prst="roundRect">
              <a:avLst>
                <a:gd name="adj" fmla="val 8693"/>
              </a:avLst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dirty="0"/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B2B1CE17-187D-4CC2-DE27-EDC66D2E992E}"/>
                </a:ext>
              </a:extLst>
            </p:cNvPr>
            <p:cNvSpPr txBox="1"/>
            <p:nvPr/>
          </p:nvSpPr>
          <p:spPr>
            <a:xfrm>
              <a:off x="682876" y="4811566"/>
              <a:ext cx="844266" cy="276999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 algn="ctr"/>
              <a:r>
                <a:rPr lang="es-E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PONENTS</a:t>
              </a:r>
              <a:endParaRPr lang="es-ES" sz="1200" dirty="0"/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C6E617AF-196B-D8A1-8DC1-B9FDC4E1E30C}"/>
                </a:ext>
              </a:extLst>
            </p:cNvPr>
            <p:cNvSpPr txBox="1"/>
            <p:nvPr/>
          </p:nvSpPr>
          <p:spPr>
            <a:xfrm>
              <a:off x="667188" y="5172857"/>
              <a:ext cx="3019875" cy="1377300"/>
            </a:xfrm>
            <a:prstGeom prst="rect">
              <a:avLst/>
            </a:prstGeom>
            <a:noFill/>
          </p:spPr>
          <p:txBody>
            <a:bodyPr wrap="square" lIns="0" numCol="1" spcCol="144000" rtlCol="0">
              <a:spAutoFit/>
            </a:bodyPr>
            <a:lstStyle/>
            <a:p>
              <a:pPr>
                <a:spcBef>
                  <a:spcPts val="1200"/>
                </a:spcBef>
              </a:pPr>
              <a:r>
                <a:rPr lang="es-ES" sz="1600" b="1" dirty="0" err="1">
                  <a:solidFill>
                    <a:srgbClr val="004A97"/>
                  </a:solidFill>
                  <a:latin typeface="Plus Jakarta Sans"/>
                  <a:cs typeface="Arial" panose="020B0604020202020204" pitchFamily="34" charset="0"/>
                </a:rPr>
                <a:t>Monica</a:t>
              </a:r>
              <a:r>
                <a:rPr lang="es-ES" sz="1600" b="1" dirty="0">
                  <a:solidFill>
                    <a:srgbClr val="004A97"/>
                  </a:solidFill>
                  <a:latin typeface="Plus Jakarta Sans"/>
                  <a:cs typeface="Arial" panose="020B0604020202020204" pitchFamily="34" charset="0"/>
                </a:rPr>
                <a:t> </a:t>
              </a:r>
              <a:r>
                <a:rPr lang="es-ES" sz="1600" b="1" dirty="0" err="1">
                  <a:solidFill>
                    <a:srgbClr val="004A97"/>
                  </a:solidFill>
                  <a:latin typeface="Plus Jakarta Sans"/>
                  <a:cs typeface="Arial" panose="020B0604020202020204" pitchFamily="34" charset="0"/>
                </a:rPr>
                <a:t>Gelambí</a:t>
              </a:r>
              <a:endParaRPr lang="es-ES" sz="1600" b="1" dirty="0">
                <a:solidFill>
                  <a:srgbClr val="004A97"/>
                </a:solidFill>
                <a:latin typeface="Plus Jakarta Sans"/>
                <a:cs typeface="Arial" panose="020B0604020202020204" pitchFamily="34" charset="0"/>
              </a:endParaRPr>
            </a:p>
            <a:p>
              <a:pPr>
                <a:spcBef>
                  <a:spcPts val="1200"/>
                </a:spcBef>
              </a:pPr>
              <a:r>
                <a:rPr lang="es-ES" sz="1100" b="1" i="1" dirty="0">
                  <a:latin typeface="Plus Jakarta Sans"/>
                </a:rPr>
                <a:t>Investigadora </a:t>
              </a:r>
              <a:r>
                <a:rPr lang="es-ES" sz="1100" b="1" i="1" dirty="0" err="1">
                  <a:latin typeface="Plus Jakarta Sans"/>
                </a:rPr>
                <a:t>associada</a:t>
              </a:r>
              <a:r>
                <a:rPr lang="es-ES" sz="1100" b="1" i="1" dirty="0">
                  <a:latin typeface="Plus Jakarta Sans"/>
                </a:rPr>
                <a:t> de </a:t>
              </a:r>
              <a:r>
                <a:rPr lang="es-ES" sz="1100" b="1" i="1" dirty="0" err="1">
                  <a:latin typeface="Plus Jakarta Sans"/>
                </a:rPr>
                <a:t>l’Institut</a:t>
              </a:r>
              <a:r>
                <a:rPr lang="es-ES" sz="1100" b="1" i="1" dirty="0">
                  <a:latin typeface="Plus Jakarta Sans"/>
                </a:rPr>
                <a:t> de </a:t>
              </a:r>
              <a:r>
                <a:rPr lang="es-ES" sz="1100" b="1" i="1" dirty="0" err="1">
                  <a:latin typeface="Plus Jakarta Sans"/>
                </a:rPr>
                <a:t>Cièncias</a:t>
              </a:r>
              <a:r>
                <a:rPr lang="es-ES" sz="1100" b="1" i="1" dirty="0">
                  <a:latin typeface="Plus Jakarta Sans"/>
                </a:rPr>
                <a:t> Políticas i </a:t>
              </a:r>
              <a:r>
                <a:rPr lang="es-ES" sz="1100" b="1" i="1" dirty="0" err="1">
                  <a:latin typeface="Plus Jakarta Sans"/>
                </a:rPr>
                <a:t>Socials</a:t>
              </a:r>
              <a:r>
                <a:rPr lang="es-ES" sz="1100" b="1" i="1" dirty="0">
                  <a:latin typeface="Plus Jakarta Sans"/>
                </a:rPr>
                <a:t> de Barcelona</a:t>
              </a:r>
            </a:p>
            <a:p>
              <a:pPr>
                <a:spcBef>
                  <a:spcPts val="1200"/>
                </a:spcBef>
              </a:pPr>
              <a:r>
                <a:rPr lang="es-ES" sz="1100" b="1" dirty="0" err="1">
                  <a:solidFill>
                    <a:srgbClr val="004A97"/>
                  </a:solidFill>
                  <a:latin typeface="Plus Jakarta Sans"/>
                  <a:cs typeface="Arial" panose="020B0604020202020204" pitchFamily="34" charset="0"/>
                </a:rPr>
                <a:t>Organitza</a:t>
              </a:r>
              <a:r>
                <a:rPr lang="es-ES" sz="1100" b="1" dirty="0">
                  <a:solidFill>
                    <a:srgbClr val="004A97"/>
                  </a:solidFill>
                  <a:latin typeface="Plus Jakarta Sans"/>
                  <a:cs typeface="Arial" panose="020B0604020202020204" pitchFamily="34" charset="0"/>
                </a:rPr>
                <a:t>:</a:t>
              </a:r>
            </a:p>
            <a:p>
              <a:pPr>
                <a:spcBef>
                  <a:spcPts val="300"/>
                </a:spcBef>
              </a:pPr>
              <a:r>
                <a:rPr lang="es-ES" sz="1200" b="1" dirty="0" err="1">
                  <a:solidFill>
                    <a:srgbClr val="004A97"/>
                  </a:solidFill>
                  <a:latin typeface="Plus Jakarta Sans"/>
                  <a:cs typeface="Arial" panose="020B0604020202020204" pitchFamily="34" charset="0"/>
                </a:rPr>
                <a:t>Unitat</a:t>
              </a:r>
              <a:r>
                <a:rPr lang="es-ES" sz="1200" b="1" dirty="0">
                  <a:solidFill>
                    <a:srgbClr val="004A97"/>
                  </a:solidFill>
                  <a:latin typeface="Plus Jakarta Sans"/>
                  <a:cs typeface="Arial" panose="020B0604020202020204" pitchFamily="34" charset="0"/>
                </a:rPr>
                <a:t> de </a:t>
              </a:r>
              <a:r>
                <a:rPr lang="es-ES" sz="1200" b="1" dirty="0" err="1">
                  <a:solidFill>
                    <a:srgbClr val="004A97"/>
                  </a:solidFill>
                  <a:latin typeface="Plus Jakarta Sans"/>
                  <a:cs typeface="Arial" panose="020B0604020202020204" pitchFamily="34" charset="0"/>
                </a:rPr>
                <a:t>formació</a:t>
              </a:r>
              <a:r>
                <a:rPr lang="es-ES" sz="1200" b="1" dirty="0">
                  <a:solidFill>
                    <a:srgbClr val="004A97"/>
                  </a:solidFill>
                  <a:latin typeface="Plus Jakarta Sans"/>
                  <a:cs typeface="Arial" panose="020B0604020202020204" pitchFamily="34" charset="0"/>
                </a:rPr>
                <a:t> IRB </a:t>
              </a:r>
              <a:r>
                <a:rPr lang="es-ES" sz="1200" b="1" dirty="0" err="1">
                  <a:solidFill>
                    <a:srgbClr val="004A97"/>
                  </a:solidFill>
                  <a:latin typeface="Plus Jakarta Sans"/>
                  <a:cs typeface="Arial" panose="020B0604020202020204" pitchFamily="34" charset="0"/>
                </a:rPr>
                <a:t>CatSud</a:t>
              </a:r>
              <a:endParaRPr lang="es-ES" sz="1600" dirty="0">
                <a:solidFill>
                  <a:srgbClr val="004A97"/>
                </a:solidFill>
                <a:latin typeface="Plus Jakarta Sans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508078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D17CC-32B2-C6F0-497A-2BF0ABD38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0">
            <a:extLst>
              <a:ext uri="{FF2B5EF4-FFF2-40B4-BE49-F238E27FC236}">
                <a16:creationId xmlns:a16="http://schemas.microsoft.com/office/drawing/2014/main" id="{E0A4319F-7830-1F56-9631-C88E4BE27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56" y="39006"/>
            <a:ext cx="184732" cy="379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D2E6A14-3B52-584E-6693-A81F9D241C33}"/>
              </a:ext>
            </a:extLst>
          </p:cNvPr>
          <p:cNvSpPr txBox="1"/>
          <p:nvPr/>
        </p:nvSpPr>
        <p:spPr>
          <a:xfrm>
            <a:off x="364088" y="2847168"/>
            <a:ext cx="3019875" cy="1197572"/>
          </a:xfrm>
          <a:prstGeom prst="rect">
            <a:avLst/>
          </a:prstGeom>
          <a:noFill/>
        </p:spPr>
        <p:txBody>
          <a:bodyPr wrap="square" lIns="0" numCol="1" spcCol="14400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14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ca-ES" sz="1600" i="0" u="none" strike="noStrike" kern="1200" cap="none" spc="0" normalizeH="0" baseline="0" noProof="0" dirty="0">
                <a:ln>
                  <a:noFill/>
                </a:ln>
                <a:solidFill>
                  <a:srgbClr val="004A97"/>
                </a:solidFill>
                <a:effectLst/>
                <a:uLnTx/>
                <a:uFillTx/>
                <a:latin typeface="Plus Jakarta Sans" pitchFamily="2" charset="77"/>
                <a:cs typeface="Plus Jakarta Sans" pitchFamily="2" charset="77"/>
              </a:rPr>
              <a:t>15 de juny</a:t>
            </a:r>
          </a:p>
          <a:p>
            <a:pPr marL="0" marR="0" lvl="0" indent="0" algn="ctr" defTabSz="457200" rtl="0" eaLnBrk="1" fontAlgn="auto" latinLnBrk="0" hangingPunct="1">
              <a:lnSpc>
                <a:spcPct val="114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ca-ES" sz="1600" b="0" dirty="0">
                <a:solidFill>
                  <a:srgbClr val="004A97"/>
                </a:solidFill>
                <a:latin typeface="Plus Jakarta Sans" pitchFamily="2" charset="77"/>
                <a:ea typeface="+mn-ea"/>
                <a:cs typeface="Arial" panose="020B0604020202020204" pitchFamily="34" charset="0"/>
              </a:rPr>
              <a:t>Horari 09:30-13:00</a:t>
            </a:r>
          </a:p>
          <a:p>
            <a:pPr marL="0" marR="0" lvl="0" indent="0" algn="ctr" defTabSz="457200" rtl="0" eaLnBrk="1" fontAlgn="auto" latinLnBrk="0" hangingPunct="1">
              <a:lnSpc>
                <a:spcPct val="114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ca-ES" sz="1600" i="0" u="none" strike="noStrike" kern="1200" cap="none" spc="0" normalizeH="0" baseline="0" noProof="0" dirty="0">
                <a:ln>
                  <a:noFill/>
                </a:ln>
                <a:solidFill>
                  <a:srgbClr val="004A97"/>
                </a:solidFill>
                <a:effectLst/>
                <a:uLnTx/>
                <a:uFillTx/>
                <a:latin typeface="Plus Jakarta Sans" pitchFamily="2" charset="77"/>
                <a:cs typeface="Arial" panose="020B0604020202020204" pitchFamily="34" charset="0"/>
              </a:rPr>
              <a:t>Duració: 3,5 hores lectives</a:t>
            </a:r>
          </a:p>
          <a:p>
            <a:pPr marL="0" marR="0" lvl="0" indent="0" algn="ctr" defTabSz="457200" rtl="0" eaLnBrk="1" fontAlgn="auto" latinLnBrk="0" hangingPunct="1">
              <a:lnSpc>
                <a:spcPct val="114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ca-ES" sz="1600" b="0" dirty="0">
                <a:solidFill>
                  <a:srgbClr val="004A97"/>
                </a:solidFill>
                <a:latin typeface="Plus Jakarta Sans" pitchFamily="2" charset="77"/>
                <a:ea typeface="+mn-ea"/>
                <a:cs typeface="Arial" panose="020B0604020202020204" pitchFamily="34" charset="0"/>
              </a:rPr>
              <a:t>Format virtual en directe</a:t>
            </a:r>
            <a:endParaRPr kumimoji="0" lang="ca-ES" sz="1600" b="0" i="0" u="none" strike="noStrike" kern="1200" cap="none" spc="0" normalizeH="0" baseline="0" noProof="0" dirty="0">
              <a:ln>
                <a:noFill/>
              </a:ln>
              <a:solidFill>
                <a:srgbClr val="004A9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6" name="Tabla 35">
            <a:extLst>
              <a:ext uri="{FF2B5EF4-FFF2-40B4-BE49-F238E27FC236}">
                <a16:creationId xmlns:a16="http://schemas.microsoft.com/office/drawing/2014/main" id="{91960ABC-EC6F-74AE-84D0-A8268FC1DC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333371"/>
              </p:ext>
            </p:extLst>
          </p:nvPr>
        </p:nvGraphicFramePr>
        <p:xfrm>
          <a:off x="3914481" y="3186037"/>
          <a:ext cx="3012197" cy="5254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2197">
                  <a:extLst>
                    <a:ext uri="{9D8B030D-6E8A-4147-A177-3AD203B41FA5}">
                      <a16:colId xmlns:a16="http://schemas.microsoft.com/office/drawing/2014/main" val="796943472"/>
                    </a:ext>
                  </a:extLst>
                </a:gridCol>
              </a:tblGrid>
              <a:tr h="717775">
                <a:tc>
                  <a:txBody>
                    <a:bodyPr/>
                    <a:lstStyle/>
                    <a:p>
                      <a:pPr algn="l">
                        <a:spcAft>
                          <a:spcPts val="300"/>
                        </a:spcAft>
                      </a:pPr>
                      <a:r>
                        <a:rPr lang="es-ES" sz="1200" b="1" kern="1200" dirty="0">
                          <a:solidFill>
                            <a:srgbClr val="004A97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09.30 h. </a:t>
                      </a:r>
                    </a:p>
                    <a:p>
                      <a:pPr marL="0" marR="0" lvl="0" indent="0" algn="l" defTabSz="5670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4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Presentació</a:t>
                      </a:r>
                    </a:p>
                  </a:txBody>
                  <a:tcPr marL="0" marR="0" marT="54000" marB="180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5331490"/>
                  </a:ext>
                </a:extLst>
              </a:tr>
              <a:tr h="754110">
                <a:tc>
                  <a:txBody>
                    <a:bodyPr/>
                    <a:lstStyle/>
                    <a:p>
                      <a:pPr algn="l">
                        <a:spcAft>
                          <a:spcPts val="300"/>
                        </a:spcAft>
                      </a:pPr>
                      <a:endParaRPr lang="es-ES" sz="1200" b="1" dirty="0">
                        <a:solidFill>
                          <a:srgbClr val="004A9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28600" indent="-228600" algn="l">
                        <a:spcAft>
                          <a:spcPts val="300"/>
                        </a:spcAft>
                        <a:buAutoNum type="arabicPeriod"/>
                      </a:pP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d'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igualtat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per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què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serveix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Propostes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compromisos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28600" indent="-228600" algn="l">
                        <a:spcAft>
                          <a:spcPts val="300"/>
                        </a:spcAft>
                        <a:buAutoNum type="arabicPeriod"/>
                      </a:pP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Protocol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per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actuar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prevenir l'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assetjament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0" indent="0" algn="l">
                        <a:spcAft>
                          <a:spcPts val="300"/>
                        </a:spcAft>
                        <a:buNone/>
                      </a:pPr>
                      <a:endParaRPr lang="it-IT" sz="1200" b="0" noProof="0" dirty="0">
                        <a:solidFill>
                          <a:srgbClr val="004A9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3510" lvl="1" indent="0" algn="l">
                        <a:spcAft>
                          <a:spcPts val="300"/>
                        </a:spcAft>
                        <a:buNone/>
                      </a:pP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2.1.-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Objectius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persegueix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Protocol</a:t>
                      </a:r>
                      <a:endParaRPr lang="it-IT" sz="1200" b="0" noProof="0" dirty="0">
                        <a:solidFill>
                          <a:srgbClr val="004A9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3510" lvl="1" indent="0" algn="l">
                        <a:spcAft>
                          <a:spcPts val="300"/>
                        </a:spcAft>
                        <a:buNone/>
                      </a:pP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2.2.-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Tipologies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d’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assetjament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definicions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exemples</a:t>
                      </a:r>
                      <a:endParaRPr lang="it-IT" sz="1200" b="0" noProof="0" dirty="0">
                        <a:solidFill>
                          <a:srgbClr val="004A9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3510" lvl="1" indent="0" algn="l">
                        <a:spcAft>
                          <a:spcPts val="300"/>
                        </a:spcAft>
                        <a:buNone/>
                      </a:pP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2.3.- Circuit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resolució</a:t>
                      </a:r>
                      <a:endParaRPr lang="it-IT" sz="1200" b="0" noProof="0" dirty="0">
                        <a:solidFill>
                          <a:srgbClr val="004A9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3510" lvl="1" indent="0" algn="l">
                        <a:spcAft>
                          <a:spcPts val="300"/>
                        </a:spcAft>
                        <a:buNone/>
                      </a:pP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2.4.- Via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externa</a:t>
                      </a: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solució</a:t>
                      </a:r>
                      <a:endParaRPr lang="it-IT" sz="1200" b="0" noProof="0" dirty="0">
                        <a:solidFill>
                          <a:srgbClr val="004A9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3510" lvl="1" indent="0" algn="l">
                        <a:spcAft>
                          <a:spcPts val="300"/>
                        </a:spcAft>
                        <a:buNone/>
                      </a:pPr>
                      <a:r>
                        <a:rPr lang="it-IT" sz="1200" b="0" noProof="0" dirty="0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2.5.- Marc </a:t>
                      </a:r>
                      <a:r>
                        <a:rPr lang="it-IT" sz="1200" b="0" noProof="0" dirty="0" err="1">
                          <a:solidFill>
                            <a:srgbClr val="004A9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sancionador</a:t>
                      </a:r>
                      <a:endParaRPr lang="it-IT" sz="1200" b="0" noProof="0" dirty="0">
                        <a:solidFill>
                          <a:srgbClr val="004A9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4000" marB="180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5831151"/>
                  </a:ext>
                </a:extLst>
              </a:tr>
              <a:tr h="721606">
                <a:tc>
                  <a:txBody>
                    <a:bodyPr/>
                    <a:lstStyle/>
                    <a:p>
                      <a:pPr algn="l">
                        <a:spcAft>
                          <a:spcPts val="300"/>
                        </a:spcAft>
                      </a:pPr>
                      <a:endParaRPr lang="es-ES" sz="1400" b="0" dirty="0">
                        <a:solidFill>
                          <a:srgbClr val="004A9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4000" marB="180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095909"/>
                  </a:ext>
                </a:extLst>
              </a:tr>
              <a:tr h="899306">
                <a:tc>
                  <a:txBody>
                    <a:bodyPr/>
                    <a:lstStyle/>
                    <a:p>
                      <a:pPr algn="l">
                        <a:spcAft>
                          <a:spcPts val="300"/>
                        </a:spcAft>
                      </a:pPr>
                      <a:endParaRPr lang="es-ES" sz="1200" b="1" kern="1200" dirty="0">
                        <a:solidFill>
                          <a:srgbClr val="004A9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54000" marB="180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448298"/>
                  </a:ext>
                </a:extLst>
              </a:tr>
            </a:tbl>
          </a:graphicData>
        </a:graphic>
      </p:graphicFrame>
      <p:grpSp>
        <p:nvGrpSpPr>
          <p:cNvPr id="4" name="Grupo 3">
            <a:extLst>
              <a:ext uri="{FF2B5EF4-FFF2-40B4-BE49-F238E27FC236}">
                <a16:creationId xmlns:a16="http://schemas.microsoft.com/office/drawing/2014/main" id="{245C98F9-A446-C451-AF20-0BE8A839ED4B}"/>
              </a:ext>
            </a:extLst>
          </p:cNvPr>
          <p:cNvGrpSpPr/>
          <p:nvPr/>
        </p:nvGrpSpPr>
        <p:grpSpPr>
          <a:xfrm>
            <a:off x="4531360" y="2587147"/>
            <a:ext cx="1046921" cy="277197"/>
            <a:chOff x="3872612" y="3528249"/>
            <a:chExt cx="1046921" cy="277197"/>
          </a:xfrm>
        </p:grpSpPr>
        <p:sp>
          <p:nvSpPr>
            <p:cNvPr id="35" name="Rectángulo: esquinas redondeadas 23">
              <a:extLst>
                <a:ext uri="{FF2B5EF4-FFF2-40B4-BE49-F238E27FC236}">
                  <a16:creationId xmlns:a16="http://schemas.microsoft.com/office/drawing/2014/main" id="{D22DA1F1-3332-DD05-9D9C-23516FE1243B}"/>
                </a:ext>
              </a:extLst>
            </p:cNvPr>
            <p:cNvSpPr/>
            <p:nvPr/>
          </p:nvSpPr>
          <p:spPr>
            <a:xfrm>
              <a:off x="3872612" y="3528249"/>
              <a:ext cx="1046921" cy="260021"/>
            </a:xfrm>
            <a:prstGeom prst="roundRect">
              <a:avLst>
                <a:gd name="adj" fmla="val 8693"/>
              </a:avLst>
            </a:prstGeom>
            <a:solidFill>
              <a:srgbClr val="004A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dirty="0"/>
            </a:p>
          </p:txBody>
        </p: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4CF71E3F-799C-E7B0-D313-D697808E296F}"/>
                </a:ext>
              </a:extLst>
            </p:cNvPr>
            <p:cNvSpPr txBox="1"/>
            <p:nvPr/>
          </p:nvSpPr>
          <p:spPr>
            <a:xfrm>
              <a:off x="3872612" y="3528447"/>
              <a:ext cx="1046921" cy="276999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 algn="ctr"/>
              <a:r>
                <a:rPr lang="es-E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PROGRAMA</a:t>
              </a:r>
              <a:endParaRPr lang="es-ES" sz="1200" dirty="0"/>
            </a:p>
          </p:txBody>
        </p:sp>
      </p:grpSp>
      <p:sp>
        <p:nvSpPr>
          <p:cNvPr id="6" name="Rectángulo: esquinas redondeadas 23">
            <a:extLst>
              <a:ext uri="{FF2B5EF4-FFF2-40B4-BE49-F238E27FC236}">
                <a16:creationId xmlns:a16="http://schemas.microsoft.com/office/drawing/2014/main" id="{B3280F6D-1F76-4E68-9B8E-1978D449B613}"/>
              </a:ext>
            </a:extLst>
          </p:cNvPr>
          <p:cNvSpPr/>
          <p:nvPr/>
        </p:nvSpPr>
        <p:spPr>
          <a:xfrm>
            <a:off x="667188" y="512974"/>
            <a:ext cx="3481161" cy="1281864"/>
          </a:xfrm>
          <a:prstGeom prst="roundRect">
            <a:avLst>
              <a:gd name="adj" fmla="val 869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i="1" dirty="0" err="1"/>
              <a:t>Aquesta</a:t>
            </a:r>
            <a:r>
              <a:rPr lang="es-ES" sz="1200" i="1" dirty="0"/>
              <a:t> </a:t>
            </a:r>
            <a:r>
              <a:rPr lang="es-ES" sz="1200" i="1" dirty="0" err="1"/>
              <a:t>acció</a:t>
            </a:r>
            <a:r>
              <a:rPr lang="es-ES" sz="1200" i="1" dirty="0"/>
              <a:t> formativa </a:t>
            </a:r>
            <a:r>
              <a:rPr lang="es-ES" sz="1200" i="1" dirty="0" err="1"/>
              <a:t>s’inclou</a:t>
            </a:r>
            <a:r>
              <a:rPr lang="es-ES" sz="1200" i="1" dirty="0"/>
              <a:t> </a:t>
            </a:r>
            <a:r>
              <a:rPr lang="es-ES" sz="1200" i="1" dirty="0" err="1"/>
              <a:t>dins</a:t>
            </a:r>
            <a:r>
              <a:rPr lang="es-ES" sz="1200" i="1" dirty="0"/>
              <a:t> del Pla de </a:t>
            </a:r>
            <a:r>
              <a:rPr lang="es-ES" sz="1200" i="1" dirty="0" err="1"/>
              <a:t>Formació</a:t>
            </a:r>
            <a:r>
              <a:rPr lang="es-ES" sz="1200" i="1" dirty="0"/>
              <a:t> de </a:t>
            </a:r>
            <a:r>
              <a:rPr lang="es-ES" sz="1200" i="1" dirty="0" err="1"/>
              <a:t>l’IRB</a:t>
            </a:r>
            <a:r>
              <a:rPr lang="es-ES" sz="1200" i="1" dirty="0"/>
              <a:t> </a:t>
            </a:r>
            <a:r>
              <a:rPr lang="es-ES" sz="1200" i="1" dirty="0" err="1"/>
              <a:t>CatSud</a:t>
            </a:r>
            <a:r>
              <a:rPr lang="es-ES" sz="1200" i="1" dirty="0"/>
              <a:t> per al </a:t>
            </a:r>
            <a:r>
              <a:rPr lang="es-ES" sz="1200" i="1" dirty="0" err="1"/>
              <a:t>seu</a:t>
            </a:r>
            <a:r>
              <a:rPr lang="es-ES" sz="1200" i="1" dirty="0"/>
              <a:t> personal i </a:t>
            </a:r>
            <a:r>
              <a:rPr lang="es-ES" sz="1200" i="1" dirty="0" err="1"/>
              <a:t>s’emmarca</a:t>
            </a:r>
            <a:r>
              <a:rPr lang="es-ES" sz="1200" i="1" dirty="0"/>
              <a:t> en </a:t>
            </a:r>
            <a:r>
              <a:rPr lang="es-ES" sz="1200" i="1" dirty="0" err="1"/>
              <a:t>l’àrea</a:t>
            </a:r>
            <a:r>
              <a:rPr lang="es-ES" sz="1200" i="1" dirty="0"/>
              <a:t> </a:t>
            </a:r>
            <a:r>
              <a:rPr lang="es-ES" sz="1200" i="1" dirty="0" err="1"/>
              <a:t>d’igualtat</a:t>
            </a:r>
            <a:r>
              <a:rPr lang="es-ES" sz="1200" i="1" dirty="0"/>
              <a:t> de </a:t>
            </a:r>
            <a:r>
              <a:rPr lang="es-ES" sz="1200" i="1" dirty="0" err="1"/>
              <a:t>gènere</a:t>
            </a:r>
            <a:r>
              <a:rPr lang="es-ES" sz="1200" dirty="0"/>
              <a:t>.</a:t>
            </a:r>
            <a:endParaRPr lang="ca-ES" sz="1200" dirty="0">
              <a:latin typeface="Plus Jakarta Sans"/>
            </a:endParaRPr>
          </a:p>
        </p:txBody>
      </p:sp>
    </p:spTree>
    <p:extLst>
      <p:ext uri="{BB962C8B-B14F-4D97-AF65-F5344CB8AC3E}">
        <p14:creationId xmlns:p14="http://schemas.microsoft.com/office/powerpoint/2010/main" val="335369169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IRBCatSud">
  <a:themeElements>
    <a:clrScheme name="Personalizados 1">
      <a:dk1>
        <a:srgbClr val="004392"/>
      </a:dk1>
      <a:lt1>
        <a:srgbClr val="FFFFFF"/>
      </a:lt1>
      <a:dk2>
        <a:srgbClr val="004392"/>
      </a:dk2>
      <a:lt2>
        <a:srgbClr val="CEDBE6"/>
      </a:lt2>
      <a:accent1>
        <a:srgbClr val="004392"/>
      </a:accent1>
      <a:accent2>
        <a:srgbClr val="95E9CD"/>
      </a:accent2>
      <a:accent3>
        <a:srgbClr val="FF9B8F"/>
      </a:accent3>
      <a:accent4>
        <a:srgbClr val="F7E3C6"/>
      </a:accent4>
      <a:accent5>
        <a:srgbClr val="C0E8DB"/>
      </a:accent5>
      <a:accent6>
        <a:srgbClr val="D2E8E3"/>
      </a:accent6>
      <a:hlink>
        <a:srgbClr val="00FCFF"/>
      </a:hlink>
      <a:folHlink>
        <a:srgbClr val="FF40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RBCatSud" id="{0C100E29-9334-644D-8495-8C9A681AB5A2}" vid="{07CE06CF-5673-6347-9607-CA5A9FFA6C9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IRBCatSud</Template>
  <TotalTime>1115</TotalTime>
  <Words>404</Words>
  <Application>Microsoft Office PowerPoint</Application>
  <PresentationFormat>Personalizado</PresentationFormat>
  <Paragraphs>69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Plus Jakarta Sans</vt:lpstr>
      <vt:lpstr>Plus Jakarta Sans SemiBold</vt:lpstr>
      <vt:lpstr>SymbolMT</vt:lpstr>
      <vt:lpstr>IRBCatSud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Vanessa Roig Roman</dc:creator>
  <cp:lastModifiedBy>Miriam Campos Baguena</cp:lastModifiedBy>
  <cp:revision>53</cp:revision>
  <cp:lastPrinted>2025-03-10T12:52:35Z</cp:lastPrinted>
  <dcterms:created xsi:type="dcterms:W3CDTF">2025-02-24T11:54:06Z</dcterms:created>
  <dcterms:modified xsi:type="dcterms:W3CDTF">2026-04-22T08:19:15Z</dcterms:modified>
</cp:coreProperties>
</file>